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E9EBF5"/>
    <a:srgbClr val="CFD5EA"/>
    <a:srgbClr val="D7E3EF"/>
    <a:srgbClr val="ECF3F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879BC-1083-437D-BEA5-FA5B11E8537F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90BACAFB-74CD-4B31-A455-17611F63DD56}">
      <dgm:prSet/>
      <dgm:spPr/>
      <dgm:t>
        <a:bodyPr/>
        <a:lstStyle/>
        <a:p>
          <a:r>
            <a:rPr lang="ru-RU"/>
            <a:t>1. Оборудывать студию производства информационого контекста.</a:t>
          </a:r>
        </a:p>
      </dgm:t>
    </dgm:pt>
    <dgm:pt modelId="{E80A321D-8C10-495D-9931-D8EEFA5C6664}" type="parTrans" cxnId="{56FAD8A5-0130-4F44-80CD-AAC67DCF0906}">
      <dgm:prSet/>
      <dgm:spPr/>
      <dgm:t>
        <a:bodyPr/>
        <a:lstStyle/>
        <a:p>
          <a:endParaRPr lang="ru-RU"/>
        </a:p>
      </dgm:t>
    </dgm:pt>
    <dgm:pt modelId="{CF046441-4591-4836-BB03-BA35FC8F744F}" type="sibTrans" cxnId="{56FAD8A5-0130-4F44-80CD-AAC67DCF0906}">
      <dgm:prSet/>
      <dgm:spPr/>
      <dgm:t>
        <a:bodyPr/>
        <a:lstStyle/>
        <a:p>
          <a:endParaRPr lang="ru-RU"/>
        </a:p>
      </dgm:t>
    </dgm:pt>
    <dgm:pt modelId="{BE86E2E3-641A-44F4-98C9-04A758F137A7}">
      <dgm:prSet/>
      <dgm:spPr/>
      <dgm:t>
        <a:bodyPr/>
        <a:lstStyle/>
        <a:p>
          <a:r>
            <a:rPr lang="ru-RU"/>
            <a:t>2. Выйти на партнеров и волонтеров. </a:t>
          </a:r>
        </a:p>
      </dgm:t>
    </dgm:pt>
    <dgm:pt modelId="{41E22857-1523-4774-B61F-8D24C286752C}" type="parTrans" cxnId="{30805760-D082-4803-8946-B569E2BDB59A}">
      <dgm:prSet/>
      <dgm:spPr/>
      <dgm:t>
        <a:bodyPr/>
        <a:lstStyle/>
        <a:p>
          <a:endParaRPr lang="ru-RU"/>
        </a:p>
      </dgm:t>
    </dgm:pt>
    <dgm:pt modelId="{ECB1CDF5-4CA7-4D1C-9840-F630554C02B0}" type="sibTrans" cxnId="{30805760-D082-4803-8946-B569E2BDB59A}">
      <dgm:prSet/>
      <dgm:spPr/>
      <dgm:t>
        <a:bodyPr/>
        <a:lstStyle/>
        <a:p>
          <a:endParaRPr lang="ru-RU"/>
        </a:p>
      </dgm:t>
    </dgm:pt>
    <dgm:pt modelId="{7C888472-ABF4-409D-8DAE-A3D94C4D3FAF}">
      <dgm:prSet/>
      <dgm:spPr/>
      <dgm:t>
        <a:bodyPr/>
        <a:lstStyle/>
        <a:p>
          <a:r>
            <a:rPr lang="ru-RU"/>
            <a:t>3. Провести сбор иформации и подготовить информационный контент.</a:t>
          </a:r>
        </a:p>
      </dgm:t>
    </dgm:pt>
    <dgm:pt modelId="{68C395C0-417C-4D2F-8CCC-26C6AC47EB03}" type="parTrans" cxnId="{0FD43402-D121-4FB1-83BB-C1F32FCCF443}">
      <dgm:prSet/>
      <dgm:spPr/>
      <dgm:t>
        <a:bodyPr/>
        <a:lstStyle/>
        <a:p>
          <a:endParaRPr lang="ru-RU"/>
        </a:p>
      </dgm:t>
    </dgm:pt>
    <dgm:pt modelId="{E86C9AEA-1DFC-4A49-8A07-90CA222C5F41}" type="sibTrans" cxnId="{0FD43402-D121-4FB1-83BB-C1F32FCCF443}">
      <dgm:prSet/>
      <dgm:spPr/>
      <dgm:t>
        <a:bodyPr/>
        <a:lstStyle/>
        <a:p>
          <a:endParaRPr lang="ru-RU"/>
        </a:p>
      </dgm:t>
    </dgm:pt>
    <dgm:pt modelId="{DC277F5A-CA7C-420B-B48E-7B28438A08E1}">
      <dgm:prSet/>
      <dgm:spPr/>
      <dgm:t>
        <a:bodyPr/>
        <a:lstStyle/>
        <a:p>
          <a:r>
            <a:rPr lang="ru-RU"/>
            <a:t>4. Создать информационную площадку на платформе YouTube-канала.</a:t>
          </a:r>
        </a:p>
      </dgm:t>
    </dgm:pt>
    <dgm:pt modelId="{A1766E93-4753-441A-82C4-CE7BCA8E2E8E}" type="parTrans" cxnId="{BC097305-8D9D-4893-B4C7-82F6E4174C61}">
      <dgm:prSet/>
      <dgm:spPr/>
      <dgm:t>
        <a:bodyPr/>
        <a:lstStyle/>
        <a:p>
          <a:endParaRPr lang="ru-RU"/>
        </a:p>
      </dgm:t>
    </dgm:pt>
    <dgm:pt modelId="{16B99BDB-2869-45B0-8A7F-84894C8D68BE}" type="sibTrans" cxnId="{BC097305-8D9D-4893-B4C7-82F6E4174C61}">
      <dgm:prSet/>
      <dgm:spPr/>
      <dgm:t>
        <a:bodyPr/>
        <a:lstStyle/>
        <a:p>
          <a:endParaRPr lang="ru-RU"/>
        </a:p>
      </dgm:t>
    </dgm:pt>
    <dgm:pt modelId="{CA40D2D8-8B48-4DB2-A945-29553A7C1598}">
      <dgm:prSet/>
      <dgm:spPr/>
      <dgm:t>
        <a:bodyPr/>
        <a:lstStyle/>
        <a:p>
          <a:r>
            <a:rPr lang="ru-RU"/>
            <a:t>5. Начать работу по раскрутке информационной площадки в социальных сетях.</a:t>
          </a:r>
        </a:p>
      </dgm:t>
    </dgm:pt>
    <dgm:pt modelId="{7623C0D5-6801-4632-924B-399B114B5501}" type="parTrans" cxnId="{D3FED916-A3B1-4F6E-9733-FBAE23198219}">
      <dgm:prSet/>
      <dgm:spPr/>
      <dgm:t>
        <a:bodyPr/>
        <a:lstStyle/>
        <a:p>
          <a:endParaRPr lang="ru-RU"/>
        </a:p>
      </dgm:t>
    </dgm:pt>
    <dgm:pt modelId="{8BC92556-9AE9-4391-9676-C463AAA0BCAD}" type="sibTrans" cxnId="{D3FED916-A3B1-4F6E-9733-FBAE23198219}">
      <dgm:prSet/>
      <dgm:spPr/>
      <dgm:t>
        <a:bodyPr/>
        <a:lstStyle/>
        <a:p>
          <a:endParaRPr lang="ru-RU"/>
        </a:p>
      </dgm:t>
    </dgm:pt>
    <dgm:pt modelId="{EC48B07D-72D2-4FFE-ADCA-2924DFEF4E28}">
      <dgm:prSet/>
      <dgm:spPr/>
      <dgm:t>
        <a:bodyPr/>
        <a:lstStyle/>
        <a:p>
          <a:r>
            <a:rPr lang="ru-RU"/>
            <a:t>6. Подготовить и провести информационную акцию "Поддержи объективную информацию в СМИ"</a:t>
          </a:r>
        </a:p>
      </dgm:t>
    </dgm:pt>
    <dgm:pt modelId="{F5271CB5-D9F9-401D-83EE-6B082A3E5E73}" type="parTrans" cxnId="{DA463156-06E5-44BA-9144-ED9CBCECA32F}">
      <dgm:prSet/>
      <dgm:spPr/>
      <dgm:t>
        <a:bodyPr/>
        <a:lstStyle/>
        <a:p>
          <a:endParaRPr lang="ru-RU"/>
        </a:p>
      </dgm:t>
    </dgm:pt>
    <dgm:pt modelId="{826A838D-CD74-4E9B-9D79-47B08A01C674}" type="sibTrans" cxnId="{DA463156-06E5-44BA-9144-ED9CBCECA32F}">
      <dgm:prSet/>
      <dgm:spPr/>
      <dgm:t>
        <a:bodyPr/>
        <a:lstStyle/>
        <a:p>
          <a:endParaRPr lang="ru-RU"/>
        </a:p>
      </dgm:t>
    </dgm:pt>
    <dgm:pt modelId="{01B0C1E6-D096-4E84-BBB6-5B1631A8565A}">
      <dgm:prSet/>
      <dgm:spPr/>
      <dgm:t>
        <a:bodyPr/>
        <a:lstStyle/>
        <a:p>
          <a:r>
            <a:rPr lang="ru-RU"/>
            <a:t>7. Провести работу по продвижению проекта и осуществить выход на монетизацию.</a:t>
          </a:r>
        </a:p>
      </dgm:t>
    </dgm:pt>
    <dgm:pt modelId="{FBFA4C52-34B3-4D22-AEC1-EFEF26705AD6}" type="parTrans" cxnId="{D8EEA810-AB47-42DC-BFBC-455732835A7F}">
      <dgm:prSet/>
      <dgm:spPr/>
      <dgm:t>
        <a:bodyPr/>
        <a:lstStyle/>
        <a:p>
          <a:endParaRPr lang="ru-RU"/>
        </a:p>
      </dgm:t>
    </dgm:pt>
    <dgm:pt modelId="{57A17E44-65F0-4281-9455-8F3FCC00D1F9}" type="sibTrans" cxnId="{D8EEA810-AB47-42DC-BFBC-455732835A7F}">
      <dgm:prSet/>
      <dgm:spPr/>
      <dgm:t>
        <a:bodyPr/>
        <a:lstStyle/>
        <a:p>
          <a:endParaRPr lang="ru-RU"/>
        </a:p>
      </dgm:t>
    </dgm:pt>
    <dgm:pt modelId="{94581C73-815A-4B12-8B70-F6B17466F0A5}">
      <dgm:prSet/>
      <dgm:spPr/>
      <dgm:t>
        <a:bodyPr/>
        <a:lstStyle/>
        <a:p>
          <a:r>
            <a:rPr lang="ru-RU"/>
            <a:t>8. Перевести проект в режим постоянного фунционирования.</a:t>
          </a:r>
        </a:p>
      </dgm:t>
    </dgm:pt>
    <dgm:pt modelId="{EF3A0FAB-7B82-48CB-AE5C-148C05DE2902}" type="parTrans" cxnId="{866B4D92-40BD-4C59-BD92-C7917F6B3201}">
      <dgm:prSet/>
      <dgm:spPr/>
      <dgm:t>
        <a:bodyPr/>
        <a:lstStyle/>
        <a:p>
          <a:endParaRPr lang="ru-RU"/>
        </a:p>
      </dgm:t>
    </dgm:pt>
    <dgm:pt modelId="{6FCD6825-F3C8-4E3A-AB2B-3EE10D8B2C4F}" type="sibTrans" cxnId="{866B4D92-40BD-4C59-BD92-C7917F6B3201}">
      <dgm:prSet/>
      <dgm:spPr/>
      <dgm:t>
        <a:bodyPr/>
        <a:lstStyle/>
        <a:p>
          <a:endParaRPr lang="ru-RU"/>
        </a:p>
      </dgm:t>
    </dgm:pt>
    <dgm:pt modelId="{61A8DC84-0B9C-4585-9A74-C42B7671FA97}" type="pres">
      <dgm:prSet presAssocID="{C16879BC-1083-437D-BEA5-FA5B11E853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6F1C0-F6E2-4499-8DAD-24E32CA81C70}" type="pres">
      <dgm:prSet presAssocID="{90BACAFB-74CD-4B31-A455-17611F63DD5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41945-311D-44D5-889D-824E6CA63F2F}" type="pres">
      <dgm:prSet presAssocID="{CF046441-4591-4836-BB03-BA35FC8F744F}" presName="spacer" presStyleCnt="0"/>
      <dgm:spPr/>
    </dgm:pt>
    <dgm:pt modelId="{91474D09-3227-41E5-BB03-AA57A538C4E4}" type="pres">
      <dgm:prSet presAssocID="{BE86E2E3-641A-44F4-98C9-04A758F137A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E7F3-B994-41FE-BF42-1A5A3934D38E}" type="pres">
      <dgm:prSet presAssocID="{ECB1CDF5-4CA7-4D1C-9840-F630554C02B0}" presName="spacer" presStyleCnt="0"/>
      <dgm:spPr/>
    </dgm:pt>
    <dgm:pt modelId="{8E5122DB-58E9-4BBC-A9EE-FF47F24A09A3}" type="pres">
      <dgm:prSet presAssocID="{7C888472-ABF4-409D-8DAE-A3D94C4D3FA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150A0-418B-46BB-ACD2-CE771A50092C}" type="pres">
      <dgm:prSet presAssocID="{E86C9AEA-1DFC-4A49-8A07-90CA222C5F41}" presName="spacer" presStyleCnt="0"/>
      <dgm:spPr/>
    </dgm:pt>
    <dgm:pt modelId="{0D8FB1A3-A2C1-4887-AA61-0F00CA6BE599}" type="pres">
      <dgm:prSet presAssocID="{DC277F5A-CA7C-420B-B48E-7B28438A08E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407BD-CE59-4FD4-ACCA-8D759693AA2E}" type="pres">
      <dgm:prSet presAssocID="{16B99BDB-2869-45B0-8A7F-84894C8D68BE}" presName="spacer" presStyleCnt="0"/>
      <dgm:spPr/>
    </dgm:pt>
    <dgm:pt modelId="{064494E4-A90B-4CE4-A782-5C0CD3091639}" type="pres">
      <dgm:prSet presAssocID="{CA40D2D8-8B48-4DB2-A945-29553A7C159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BED64-E6F7-4450-84CD-01A22AB10CE9}" type="pres">
      <dgm:prSet presAssocID="{8BC92556-9AE9-4391-9676-C463AAA0BCAD}" presName="spacer" presStyleCnt="0"/>
      <dgm:spPr/>
    </dgm:pt>
    <dgm:pt modelId="{A886520C-9F14-493F-9019-D6A0D1BE6FA1}" type="pres">
      <dgm:prSet presAssocID="{EC48B07D-72D2-4FFE-ADCA-2924DFEF4E2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77546-A1F3-43F5-B5B9-1224B5DCFC6A}" type="pres">
      <dgm:prSet presAssocID="{826A838D-CD74-4E9B-9D79-47B08A01C674}" presName="spacer" presStyleCnt="0"/>
      <dgm:spPr/>
    </dgm:pt>
    <dgm:pt modelId="{7425E2C8-0018-49A2-99E1-05EB0D11B344}" type="pres">
      <dgm:prSet presAssocID="{01B0C1E6-D096-4E84-BBB6-5B1631A8565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C2C04-ECAE-4340-A37E-80461B3A670D}" type="pres">
      <dgm:prSet presAssocID="{57A17E44-65F0-4281-9455-8F3FCC00D1F9}" presName="spacer" presStyleCnt="0"/>
      <dgm:spPr/>
    </dgm:pt>
    <dgm:pt modelId="{26268706-B06F-465C-8614-6DD82AFCC16A}" type="pres">
      <dgm:prSet presAssocID="{94581C73-815A-4B12-8B70-F6B17466F0A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AD8A5-0130-4F44-80CD-AAC67DCF0906}" srcId="{C16879BC-1083-437D-BEA5-FA5B11E8537F}" destId="{90BACAFB-74CD-4B31-A455-17611F63DD56}" srcOrd="0" destOrd="0" parTransId="{E80A321D-8C10-495D-9931-D8EEFA5C6664}" sibTransId="{CF046441-4591-4836-BB03-BA35FC8F744F}"/>
    <dgm:cxn modelId="{391066FE-0DAF-4BC2-BD67-55E112EC4536}" type="presOf" srcId="{90BACAFB-74CD-4B31-A455-17611F63DD56}" destId="{3056F1C0-F6E2-4499-8DAD-24E32CA81C70}" srcOrd="0" destOrd="0" presId="urn:microsoft.com/office/officeart/2005/8/layout/vList2"/>
    <dgm:cxn modelId="{F277C3DC-A0D5-4055-9A93-3326B6A78421}" type="presOf" srcId="{CA40D2D8-8B48-4DB2-A945-29553A7C1598}" destId="{064494E4-A90B-4CE4-A782-5C0CD3091639}" srcOrd="0" destOrd="0" presId="urn:microsoft.com/office/officeart/2005/8/layout/vList2"/>
    <dgm:cxn modelId="{30805760-D082-4803-8946-B569E2BDB59A}" srcId="{C16879BC-1083-437D-BEA5-FA5B11E8537F}" destId="{BE86E2E3-641A-44F4-98C9-04A758F137A7}" srcOrd="1" destOrd="0" parTransId="{41E22857-1523-4774-B61F-8D24C286752C}" sibTransId="{ECB1CDF5-4CA7-4D1C-9840-F630554C02B0}"/>
    <dgm:cxn modelId="{87420EB0-D398-43BD-AF2A-10EA5CF51121}" type="presOf" srcId="{94581C73-815A-4B12-8B70-F6B17466F0A5}" destId="{26268706-B06F-465C-8614-6DD82AFCC16A}" srcOrd="0" destOrd="0" presId="urn:microsoft.com/office/officeart/2005/8/layout/vList2"/>
    <dgm:cxn modelId="{D8EEA810-AB47-42DC-BFBC-455732835A7F}" srcId="{C16879BC-1083-437D-BEA5-FA5B11E8537F}" destId="{01B0C1E6-D096-4E84-BBB6-5B1631A8565A}" srcOrd="6" destOrd="0" parTransId="{FBFA4C52-34B3-4D22-AEC1-EFEF26705AD6}" sibTransId="{57A17E44-65F0-4281-9455-8F3FCC00D1F9}"/>
    <dgm:cxn modelId="{0FD43402-D121-4FB1-83BB-C1F32FCCF443}" srcId="{C16879BC-1083-437D-BEA5-FA5B11E8537F}" destId="{7C888472-ABF4-409D-8DAE-A3D94C4D3FAF}" srcOrd="2" destOrd="0" parTransId="{68C395C0-417C-4D2F-8CCC-26C6AC47EB03}" sibTransId="{E86C9AEA-1DFC-4A49-8A07-90CA222C5F41}"/>
    <dgm:cxn modelId="{90836EB8-B717-4E13-9F23-33B02A753399}" type="presOf" srcId="{DC277F5A-CA7C-420B-B48E-7B28438A08E1}" destId="{0D8FB1A3-A2C1-4887-AA61-0F00CA6BE599}" srcOrd="0" destOrd="0" presId="urn:microsoft.com/office/officeart/2005/8/layout/vList2"/>
    <dgm:cxn modelId="{4B832F16-4C5C-4F28-A057-4F2EBA9267E6}" type="presOf" srcId="{EC48B07D-72D2-4FFE-ADCA-2924DFEF4E28}" destId="{A886520C-9F14-493F-9019-D6A0D1BE6FA1}" srcOrd="0" destOrd="0" presId="urn:microsoft.com/office/officeart/2005/8/layout/vList2"/>
    <dgm:cxn modelId="{BC097305-8D9D-4893-B4C7-82F6E4174C61}" srcId="{C16879BC-1083-437D-BEA5-FA5B11E8537F}" destId="{DC277F5A-CA7C-420B-B48E-7B28438A08E1}" srcOrd="3" destOrd="0" parTransId="{A1766E93-4753-441A-82C4-CE7BCA8E2E8E}" sibTransId="{16B99BDB-2869-45B0-8A7F-84894C8D68BE}"/>
    <dgm:cxn modelId="{DA463156-06E5-44BA-9144-ED9CBCECA32F}" srcId="{C16879BC-1083-437D-BEA5-FA5B11E8537F}" destId="{EC48B07D-72D2-4FFE-ADCA-2924DFEF4E28}" srcOrd="5" destOrd="0" parTransId="{F5271CB5-D9F9-401D-83EE-6B082A3E5E73}" sibTransId="{826A838D-CD74-4E9B-9D79-47B08A01C674}"/>
    <dgm:cxn modelId="{150BEB6C-7D7C-4BA9-94CA-B9E2E68890B7}" type="presOf" srcId="{01B0C1E6-D096-4E84-BBB6-5B1631A8565A}" destId="{7425E2C8-0018-49A2-99E1-05EB0D11B344}" srcOrd="0" destOrd="0" presId="urn:microsoft.com/office/officeart/2005/8/layout/vList2"/>
    <dgm:cxn modelId="{1E24B86D-81B5-463E-A6ED-C9A81B053F16}" type="presOf" srcId="{C16879BC-1083-437D-BEA5-FA5B11E8537F}" destId="{61A8DC84-0B9C-4585-9A74-C42B7671FA97}" srcOrd="0" destOrd="0" presId="urn:microsoft.com/office/officeart/2005/8/layout/vList2"/>
    <dgm:cxn modelId="{287C457B-0ACD-4F05-B731-4FC8531CA924}" type="presOf" srcId="{7C888472-ABF4-409D-8DAE-A3D94C4D3FAF}" destId="{8E5122DB-58E9-4BBC-A9EE-FF47F24A09A3}" srcOrd="0" destOrd="0" presId="urn:microsoft.com/office/officeart/2005/8/layout/vList2"/>
    <dgm:cxn modelId="{D3FED916-A3B1-4F6E-9733-FBAE23198219}" srcId="{C16879BC-1083-437D-BEA5-FA5B11E8537F}" destId="{CA40D2D8-8B48-4DB2-A945-29553A7C1598}" srcOrd="4" destOrd="0" parTransId="{7623C0D5-6801-4632-924B-399B114B5501}" sibTransId="{8BC92556-9AE9-4391-9676-C463AAA0BCAD}"/>
    <dgm:cxn modelId="{866B4D92-40BD-4C59-BD92-C7917F6B3201}" srcId="{C16879BC-1083-437D-BEA5-FA5B11E8537F}" destId="{94581C73-815A-4B12-8B70-F6B17466F0A5}" srcOrd="7" destOrd="0" parTransId="{EF3A0FAB-7B82-48CB-AE5C-148C05DE2902}" sibTransId="{6FCD6825-F3C8-4E3A-AB2B-3EE10D8B2C4F}"/>
    <dgm:cxn modelId="{3A8FE2D6-5F12-4ECC-8DE5-0EE77308D1F1}" type="presOf" srcId="{BE86E2E3-641A-44F4-98C9-04A758F137A7}" destId="{91474D09-3227-41E5-BB03-AA57A538C4E4}" srcOrd="0" destOrd="0" presId="urn:microsoft.com/office/officeart/2005/8/layout/vList2"/>
    <dgm:cxn modelId="{9B6FC1CE-46FE-4FD3-BEB0-D34C758EC6DD}" type="presParOf" srcId="{61A8DC84-0B9C-4585-9A74-C42B7671FA97}" destId="{3056F1C0-F6E2-4499-8DAD-24E32CA81C70}" srcOrd="0" destOrd="0" presId="urn:microsoft.com/office/officeart/2005/8/layout/vList2"/>
    <dgm:cxn modelId="{B1937C61-9F4E-4A7E-BDF5-FE49F82BD6C9}" type="presParOf" srcId="{61A8DC84-0B9C-4585-9A74-C42B7671FA97}" destId="{85141945-311D-44D5-889D-824E6CA63F2F}" srcOrd="1" destOrd="0" presId="urn:microsoft.com/office/officeart/2005/8/layout/vList2"/>
    <dgm:cxn modelId="{BB59BA75-A974-4FF0-8C1F-9E66D1FFF5C9}" type="presParOf" srcId="{61A8DC84-0B9C-4585-9A74-C42B7671FA97}" destId="{91474D09-3227-41E5-BB03-AA57A538C4E4}" srcOrd="2" destOrd="0" presId="urn:microsoft.com/office/officeart/2005/8/layout/vList2"/>
    <dgm:cxn modelId="{D855CDA6-BAAA-4F11-9D6D-3449228827D7}" type="presParOf" srcId="{61A8DC84-0B9C-4585-9A74-C42B7671FA97}" destId="{71E3E7F3-B994-41FE-BF42-1A5A3934D38E}" srcOrd="3" destOrd="0" presId="urn:microsoft.com/office/officeart/2005/8/layout/vList2"/>
    <dgm:cxn modelId="{BC89EC8F-5D67-47A6-8B2A-69C1AAEA95F7}" type="presParOf" srcId="{61A8DC84-0B9C-4585-9A74-C42B7671FA97}" destId="{8E5122DB-58E9-4BBC-A9EE-FF47F24A09A3}" srcOrd="4" destOrd="0" presId="urn:microsoft.com/office/officeart/2005/8/layout/vList2"/>
    <dgm:cxn modelId="{838C89E8-1A1E-4DA7-A058-CDEAA5ACD1F8}" type="presParOf" srcId="{61A8DC84-0B9C-4585-9A74-C42B7671FA97}" destId="{D7A150A0-418B-46BB-ACD2-CE771A50092C}" srcOrd="5" destOrd="0" presId="urn:microsoft.com/office/officeart/2005/8/layout/vList2"/>
    <dgm:cxn modelId="{A9C04D11-1C64-4931-A83B-7E19023F04AB}" type="presParOf" srcId="{61A8DC84-0B9C-4585-9A74-C42B7671FA97}" destId="{0D8FB1A3-A2C1-4887-AA61-0F00CA6BE599}" srcOrd="6" destOrd="0" presId="urn:microsoft.com/office/officeart/2005/8/layout/vList2"/>
    <dgm:cxn modelId="{E7EFFD68-03C3-41AA-A94F-E7D10DD2A046}" type="presParOf" srcId="{61A8DC84-0B9C-4585-9A74-C42B7671FA97}" destId="{F17407BD-CE59-4FD4-ACCA-8D759693AA2E}" srcOrd="7" destOrd="0" presId="urn:microsoft.com/office/officeart/2005/8/layout/vList2"/>
    <dgm:cxn modelId="{5F0CCCB7-0D9D-4600-99A4-BAC68F17EAF6}" type="presParOf" srcId="{61A8DC84-0B9C-4585-9A74-C42B7671FA97}" destId="{064494E4-A90B-4CE4-A782-5C0CD3091639}" srcOrd="8" destOrd="0" presId="urn:microsoft.com/office/officeart/2005/8/layout/vList2"/>
    <dgm:cxn modelId="{85336E13-EF18-438C-9E8F-E65544DEE564}" type="presParOf" srcId="{61A8DC84-0B9C-4585-9A74-C42B7671FA97}" destId="{9DFBED64-E6F7-4450-84CD-01A22AB10CE9}" srcOrd="9" destOrd="0" presId="urn:microsoft.com/office/officeart/2005/8/layout/vList2"/>
    <dgm:cxn modelId="{616561C7-E907-42FD-AEEC-37CB578A9F92}" type="presParOf" srcId="{61A8DC84-0B9C-4585-9A74-C42B7671FA97}" destId="{A886520C-9F14-493F-9019-D6A0D1BE6FA1}" srcOrd="10" destOrd="0" presId="urn:microsoft.com/office/officeart/2005/8/layout/vList2"/>
    <dgm:cxn modelId="{F024340F-2C8C-4EF3-9D28-FB233EBF669C}" type="presParOf" srcId="{61A8DC84-0B9C-4585-9A74-C42B7671FA97}" destId="{F3577546-A1F3-43F5-B5B9-1224B5DCFC6A}" srcOrd="11" destOrd="0" presId="urn:microsoft.com/office/officeart/2005/8/layout/vList2"/>
    <dgm:cxn modelId="{388794F1-B7BE-486F-8E4A-577E41A48B36}" type="presParOf" srcId="{61A8DC84-0B9C-4585-9A74-C42B7671FA97}" destId="{7425E2C8-0018-49A2-99E1-05EB0D11B344}" srcOrd="12" destOrd="0" presId="urn:microsoft.com/office/officeart/2005/8/layout/vList2"/>
    <dgm:cxn modelId="{325B6E15-738B-4AA7-AEE0-E9859DF7DD38}" type="presParOf" srcId="{61A8DC84-0B9C-4585-9A74-C42B7671FA97}" destId="{3DBC2C04-ECAE-4340-A37E-80461B3A670D}" srcOrd="13" destOrd="0" presId="urn:microsoft.com/office/officeart/2005/8/layout/vList2"/>
    <dgm:cxn modelId="{7D2B7ED1-1880-410D-A1FE-42D655593020}" type="presParOf" srcId="{61A8DC84-0B9C-4585-9A74-C42B7671FA97}" destId="{26268706-B06F-465C-8614-6DD82AFCC16A}" srcOrd="14" destOrd="0" presId="urn:microsoft.com/office/officeart/2005/8/layout/vList2"/>
  </dgm:cxnLst>
  <dgm:bg>
    <a:solidFill>
      <a:schemeClr val="accent2">
        <a:lumMod val="20000"/>
        <a:lumOff val="80000"/>
        <a:alpha val="83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8DEA2-3C56-45CE-9F58-AD681321E6D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A805029-2AC4-453E-B8C1-8AE6314D1A43}">
      <dgm:prSet custT="1"/>
      <dgm:spPr/>
      <dgm:t>
        <a:bodyPr/>
        <a:lstStyle/>
        <a:p>
          <a:r>
            <a:rPr lang="ru-RU" dirty="0" smtClean="0"/>
            <a:t>Появление альтернативной гражданской информационной площадки информирования регионального общества о миграции и мигрантах в регионе</a:t>
          </a:r>
          <a:endParaRPr lang="ru-RU" sz="2400" dirty="0"/>
        </a:p>
      </dgm:t>
    </dgm:pt>
    <dgm:pt modelId="{EC9CF6F0-09C5-46AE-8827-E32D5574FD56}" type="parTrans" cxnId="{78C41701-A00B-4864-81A6-3DB9E292F7F4}">
      <dgm:prSet/>
      <dgm:spPr/>
      <dgm:t>
        <a:bodyPr/>
        <a:lstStyle/>
        <a:p>
          <a:endParaRPr lang="ru-RU" sz="2000"/>
        </a:p>
      </dgm:t>
    </dgm:pt>
    <dgm:pt modelId="{0C0BF062-C8DE-40EF-B721-7C616417175B}" type="sibTrans" cxnId="{78C41701-A00B-4864-81A6-3DB9E292F7F4}">
      <dgm:prSet/>
      <dgm:spPr/>
      <dgm:t>
        <a:bodyPr/>
        <a:lstStyle/>
        <a:p>
          <a:endParaRPr lang="ru-RU" sz="2000"/>
        </a:p>
      </dgm:t>
    </dgm:pt>
    <dgm:pt modelId="{CA099634-7535-4646-BA09-A37141B1711A}">
      <dgm:prSet/>
      <dgm:spPr/>
      <dgm:t>
        <a:bodyPr/>
        <a:lstStyle/>
        <a:p>
          <a:r>
            <a:rPr lang="ru-RU" dirty="0"/>
            <a:t>Снижение уровня непроверенной и ангажированной информации в региональных </a:t>
          </a:r>
          <a:r>
            <a:rPr lang="ru-RU" dirty="0" smtClean="0"/>
            <a:t>СМИ</a:t>
          </a:r>
          <a:endParaRPr lang="ru-RU" dirty="0"/>
        </a:p>
      </dgm:t>
    </dgm:pt>
    <dgm:pt modelId="{9879AEA1-1877-4A7B-AD85-435FB9CDDC8A}" type="parTrans" cxnId="{41407C87-E7AE-4A20-85AE-C355EED6E03D}">
      <dgm:prSet/>
      <dgm:spPr/>
      <dgm:t>
        <a:bodyPr/>
        <a:lstStyle/>
        <a:p>
          <a:endParaRPr lang="ru-RU"/>
        </a:p>
      </dgm:t>
    </dgm:pt>
    <dgm:pt modelId="{A8EFD0F6-E89C-417F-A04D-D1087A67A771}" type="sibTrans" cxnId="{41407C87-E7AE-4A20-85AE-C355EED6E03D}">
      <dgm:prSet/>
      <dgm:spPr/>
      <dgm:t>
        <a:bodyPr/>
        <a:lstStyle/>
        <a:p>
          <a:endParaRPr lang="ru-RU"/>
        </a:p>
      </dgm:t>
    </dgm:pt>
    <dgm:pt modelId="{00668A98-EC06-4059-BC6B-05C8D3B8C89E}">
      <dgm:prSet/>
      <dgm:spPr/>
      <dgm:t>
        <a:bodyPr/>
        <a:lstStyle/>
        <a:p>
          <a:r>
            <a:rPr lang="ru-RU"/>
            <a:t>Улучшение имиджа мигрантов в глазах населения региона</a:t>
          </a:r>
        </a:p>
      </dgm:t>
    </dgm:pt>
    <dgm:pt modelId="{B7135739-7ED9-4B3D-A8D5-142F57CE2C8F}" type="parTrans" cxnId="{A8F7A745-DD87-4BC6-8EC4-4E3226E6238B}">
      <dgm:prSet/>
      <dgm:spPr/>
      <dgm:t>
        <a:bodyPr/>
        <a:lstStyle/>
        <a:p>
          <a:endParaRPr lang="ru-RU"/>
        </a:p>
      </dgm:t>
    </dgm:pt>
    <dgm:pt modelId="{2357C274-DCE2-4654-9CB8-303D8A2310D5}" type="sibTrans" cxnId="{A8F7A745-DD87-4BC6-8EC4-4E3226E6238B}">
      <dgm:prSet/>
      <dgm:spPr/>
      <dgm:t>
        <a:bodyPr/>
        <a:lstStyle/>
        <a:p>
          <a:endParaRPr lang="ru-RU"/>
        </a:p>
      </dgm:t>
    </dgm:pt>
    <dgm:pt modelId="{0E8AC607-39E8-453A-8ED6-9B979F1BAE99}">
      <dgm:prSet/>
      <dgm:spPr/>
      <dgm:t>
        <a:bodyPr/>
        <a:lstStyle/>
        <a:p>
          <a:r>
            <a:rPr lang="ru-RU"/>
            <a:t>Активизация интеграции мигрантов в общее социальное пространство</a:t>
          </a:r>
        </a:p>
      </dgm:t>
    </dgm:pt>
    <dgm:pt modelId="{6D2246CD-76F3-450F-8A94-F93123F82E80}" type="parTrans" cxnId="{49C9467F-47F8-4D5F-A305-DBBFF262BEB3}">
      <dgm:prSet/>
      <dgm:spPr/>
      <dgm:t>
        <a:bodyPr/>
        <a:lstStyle/>
        <a:p>
          <a:endParaRPr lang="ru-RU"/>
        </a:p>
      </dgm:t>
    </dgm:pt>
    <dgm:pt modelId="{BCFF865B-4ECB-48DC-B7E6-662B7B36C7D8}" type="sibTrans" cxnId="{49C9467F-47F8-4D5F-A305-DBBFF262BEB3}">
      <dgm:prSet/>
      <dgm:spPr/>
      <dgm:t>
        <a:bodyPr/>
        <a:lstStyle/>
        <a:p>
          <a:endParaRPr lang="ru-RU"/>
        </a:p>
      </dgm:t>
    </dgm:pt>
    <dgm:pt modelId="{D3DC9B71-3AAF-4D75-BBDF-8DE4189598E7}">
      <dgm:prSet/>
      <dgm:spPr/>
      <dgm:t>
        <a:bodyPr/>
        <a:lstStyle/>
        <a:p>
          <a:r>
            <a:rPr lang="ru-RU"/>
            <a:t>Снижение межэтнической напряженности в регионе</a:t>
          </a:r>
        </a:p>
      </dgm:t>
    </dgm:pt>
    <dgm:pt modelId="{FD53A430-A4AE-4109-8E1B-BA9023C38D93}" type="parTrans" cxnId="{A9E7DF92-B37E-4DC5-B2AC-D0C679CF8A75}">
      <dgm:prSet/>
      <dgm:spPr/>
      <dgm:t>
        <a:bodyPr/>
        <a:lstStyle/>
        <a:p>
          <a:endParaRPr lang="ru-RU"/>
        </a:p>
      </dgm:t>
    </dgm:pt>
    <dgm:pt modelId="{D2AB1DB5-6854-45FE-8047-303168A332B8}" type="sibTrans" cxnId="{A9E7DF92-B37E-4DC5-B2AC-D0C679CF8A75}">
      <dgm:prSet/>
      <dgm:spPr/>
      <dgm:t>
        <a:bodyPr/>
        <a:lstStyle/>
        <a:p>
          <a:endParaRPr lang="ru-RU"/>
        </a:p>
      </dgm:t>
    </dgm:pt>
    <dgm:pt modelId="{447ABD41-A7F1-4593-AFAF-10F739514BCF}">
      <dgm:prSet/>
      <dgm:spPr/>
      <dgm:t>
        <a:bodyPr/>
        <a:lstStyle/>
        <a:p>
          <a:r>
            <a:rPr lang="ru-RU"/>
            <a:t>Привлечение внимания населения к проблемам мигрантов</a:t>
          </a:r>
        </a:p>
      </dgm:t>
    </dgm:pt>
    <dgm:pt modelId="{DE56024C-9D8F-4CBA-95B1-AB4FEF852AB4}" type="parTrans" cxnId="{D7E88E65-87E2-47B4-BB06-A21858E3BDAB}">
      <dgm:prSet/>
      <dgm:spPr/>
      <dgm:t>
        <a:bodyPr/>
        <a:lstStyle/>
        <a:p>
          <a:endParaRPr lang="ru-RU"/>
        </a:p>
      </dgm:t>
    </dgm:pt>
    <dgm:pt modelId="{1EDD9684-645C-4AEB-8679-9C0CB7810233}" type="sibTrans" cxnId="{D7E88E65-87E2-47B4-BB06-A21858E3BDAB}">
      <dgm:prSet/>
      <dgm:spPr/>
      <dgm:t>
        <a:bodyPr/>
        <a:lstStyle/>
        <a:p>
          <a:endParaRPr lang="ru-RU"/>
        </a:p>
      </dgm:t>
    </dgm:pt>
    <dgm:pt modelId="{34450C7A-ED43-45E2-8EE6-8A3776AC5E7E}" type="pres">
      <dgm:prSet presAssocID="{B768DEA2-3C56-45CE-9F58-AD681321E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B718FF-E287-4A6B-B7EA-8F4A2DD587F6}" type="pres">
      <dgm:prSet presAssocID="{B768DEA2-3C56-45CE-9F58-AD681321E6D0}" presName="Name1" presStyleCnt="0"/>
      <dgm:spPr/>
      <dgm:t>
        <a:bodyPr/>
        <a:lstStyle/>
        <a:p>
          <a:endParaRPr lang="ru-RU"/>
        </a:p>
      </dgm:t>
    </dgm:pt>
    <dgm:pt modelId="{318FE1C2-EA2B-47EF-BBC4-3B4E64C1B0FA}" type="pres">
      <dgm:prSet presAssocID="{B768DEA2-3C56-45CE-9F58-AD681321E6D0}" presName="cycle" presStyleCnt="0"/>
      <dgm:spPr/>
      <dgm:t>
        <a:bodyPr/>
        <a:lstStyle/>
        <a:p>
          <a:endParaRPr lang="ru-RU"/>
        </a:p>
      </dgm:t>
    </dgm:pt>
    <dgm:pt modelId="{729C0909-95BB-4A8B-ADB6-C42DB7D6C5DA}" type="pres">
      <dgm:prSet presAssocID="{B768DEA2-3C56-45CE-9F58-AD681321E6D0}" presName="srcNode" presStyleLbl="node1" presStyleIdx="0" presStyleCnt="6"/>
      <dgm:spPr/>
      <dgm:t>
        <a:bodyPr/>
        <a:lstStyle/>
        <a:p>
          <a:endParaRPr lang="ru-RU"/>
        </a:p>
      </dgm:t>
    </dgm:pt>
    <dgm:pt modelId="{FC35B88A-CAB4-4E08-841D-5AF5FE3E1FA0}" type="pres">
      <dgm:prSet presAssocID="{B768DEA2-3C56-45CE-9F58-AD681321E6D0}" presName="conn" presStyleLbl="parChTrans1D2" presStyleIdx="0" presStyleCnt="1"/>
      <dgm:spPr/>
      <dgm:t>
        <a:bodyPr/>
        <a:lstStyle/>
        <a:p>
          <a:endParaRPr lang="ru-RU"/>
        </a:p>
      </dgm:t>
    </dgm:pt>
    <dgm:pt modelId="{F3386405-4DB4-4550-A24D-1D07108C2295}" type="pres">
      <dgm:prSet presAssocID="{B768DEA2-3C56-45CE-9F58-AD681321E6D0}" presName="extraNode" presStyleLbl="node1" presStyleIdx="0" presStyleCnt="6"/>
      <dgm:spPr/>
      <dgm:t>
        <a:bodyPr/>
        <a:lstStyle/>
        <a:p>
          <a:endParaRPr lang="ru-RU"/>
        </a:p>
      </dgm:t>
    </dgm:pt>
    <dgm:pt modelId="{7B64E82A-B408-4029-9283-86F8A16F8BE4}" type="pres">
      <dgm:prSet presAssocID="{B768DEA2-3C56-45CE-9F58-AD681321E6D0}" presName="dstNode" presStyleLbl="node1" presStyleIdx="0" presStyleCnt="6"/>
      <dgm:spPr/>
      <dgm:t>
        <a:bodyPr/>
        <a:lstStyle/>
        <a:p>
          <a:endParaRPr lang="ru-RU"/>
        </a:p>
      </dgm:t>
    </dgm:pt>
    <dgm:pt modelId="{27B871E2-689C-41C4-9FE4-EB908759A097}" type="pres">
      <dgm:prSet presAssocID="{AA805029-2AC4-453E-B8C1-8AE6314D1A4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3AA7-F85D-4943-9A90-D67750B8DA41}" type="pres">
      <dgm:prSet presAssocID="{AA805029-2AC4-453E-B8C1-8AE6314D1A43}" presName="accent_1" presStyleCnt="0"/>
      <dgm:spPr/>
      <dgm:t>
        <a:bodyPr/>
        <a:lstStyle/>
        <a:p>
          <a:endParaRPr lang="ru-RU"/>
        </a:p>
      </dgm:t>
    </dgm:pt>
    <dgm:pt modelId="{664109F3-7D25-4BDA-A07F-D3178D4DD3CF}" type="pres">
      <dgm:prSet presAssocID="{AA805029-2AC4-453E-B8C1-8AE6314D1A43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4A1110D-64EA-4DFD-838A-C3089E89801B}" type="pres">
      <dgm:prSet presAssocID="{CA099634-7535-4646-BA09-A37141B1711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15ED3-8444-4E0E-A3A8-70695F13584B}" type="pres">
      <dgm:prSet presAssocID="{CA099634-7535-4646-BA09-A37141B1711A}" presName="accent_2" presStyleCnt="0"/>
      <dgm:spPr/>
    </dgm:pt>
    <dgm:pt modelId="{5A66AAF4-88DF-4673-A635-5DD53D0BD821}" type="pres">
      <dgm:prSet presAssocID="{CA099634-7535-4646-BA09-A37141B1711A}" presName="accentRepeatNode" presStyleLbl="solidFgAcc1" presStyleIdx="1" presStyleCnt="6"/>
      <dgm:spPr/>
    </dgm:pt>
    <dgm:pt modelId="{DD434E26-F32D-4B29-9C80-BA26FC51FCE4}" type="pres">
      <dgm:prSet presAssocID="{00668A98-EC06-4059-BC6B-05C8D3B8C89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F7B16-B80A-473A-B667-AF09938650B3}" type="pres">
      <dgm:prSet presAssocID="{00668A98-EC06-4059-BC6B-05C8D3B8C89E}" presName="accent_3" presStyleCnt="0"/>
      <dgm:spPr/>
    </dgm:pt>
    <dgm:pt modelId="{8F165CD2-FC8D-474E-9650-3E1AB27CAA1A}" type="pres">
      <dgm:prSet presAssocID="{00668A98-EC06-4059-BC6B-05C8D3B8C89E}" presName="accentRepeatNode" presStyleLbl="solidFgAcc1" presStyleIdx="2" presStyleCnt="6"/>
      <dgm:spPr/>
    </dgm:pt>
    <dgm:pt modelId="{0E8FF1FD-B127-42A1-8BCE-C773E22A982E}" type="pres">
      <dgm:prSet presAssocID="{0E8AC607-39E8-453A-8ED6-9B979F1BAE9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5C8F0-5279-47CB-9B67-2E1856513744}" type="pres">
      <dgm:prSet presAssocID="{0E8AC607-39E8-453A-8ED6-9B979F1BAE99}" presName="accent_4" presStyleCnt="0"/>
      <dgm:spPr/>
    </dgm:pt>
    <dgm:pt modelId="{BDDCBDD4-2665-4351-933C-A74C2EE432B2}" type="pres">
      <dgm:prSet presAssocID="{0E8AC607-39E8-453A-8ED6-9B979F1BAE99}" presName="accentRepeatNode" presStyleLbl="solidFgAcc1" presStyleIdx="3" presStyleCnt="6"/>
      <dgm:spPr/>
    </dgm:pt>
    <dgm:pt modelId="{19F766F0-2CF2-46C5-87D8-BE0C3FFAACEC}" type="pres">
      <dgm:prSet presAssocID="{D3DC9B71-3AAF-4D75-BBDF-8DE4189598E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9BEE-AC75-4FCE-A531-B400B53F8F13}" type="pres">
      <dgm:prSet presAssocID="{D3DC9B71-3AAF-4D75-BBDF-8DE4189598E7}" presName="accent_5" presStyleCnt="0"/>
      <dgm:spPr/>
    </dgm:pt>
    <dgm:pt modelId="{090604EC-209B-48A9-8581-2455D505D1C2}" type="pres">
      <dgm:prSet presAssocID="{D3DC9B71-3AAF-4D75-BBDF-8DE4189598E7}" presName="accentRepeatNode" presStyleLbl="solidFgAcc1" presStyleIdx="4" presStyleCnt="6"/>
      <dgm:spPr/>
    </dgm:pt>
    <dgm:pt modelId="{1597777D-6F9D-4000-A1F0-05A3BBC28563}" type="pres">
      <dgm:prSet presAssocID="{447ABD41-A7F1-4593-AFAF-10F739514BC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C9B05-7E8E-40FC-B5D6-394A6BFDF986}" type="pres">
      <dgm:prSet presAssocID="{447ABD41-A7F1-4593-AFAF-10F739514BCF}" presName="accent_6" presStyleCnt="0"/>
      <dgm:spPr/>
    </dgm:pt>
    <dgm:pt modelId="{DB758DE2-3BF5-4848-9A74-DFBF5F465266}" type="pres">
      <dgm:prSet presAssocID="{447ABD41-A7F1-4593-AFAF-10F739514BCF}" presName="accentRepeatNode" presStyleLbl="solidFgAcc1" presStyleIdx="5" presStyleCnt="6"/>
      <dgm:spPr/>
    </dgm:pt>
  </dgm:ptLst>
  <dgm:cxnLst>
    <dgm:cxn modelId="{A9E7DF92-B37E-4DC5-B2AC-D0C679CF8A75}" srcId="{B768DEA2-3C56-45CE-9F58-AD681321E6D0}" destId="{D3DC9B71-3AAF-4D75-BBDF-8DE4189598E7}" srcOrd="4" destOrd="0" parTransId="{FD53A430-A4AE-4109-8E1B-BA9023C38D93}" sibTransId="{D2AB1DB5-6854-45FE-8047-303168A332B8}"/>
    <dgm:cxn modelId="{6573D330-ABB4-4B17-856C-00F704FC75AE}" type="presOf" srcId="{B768DEA2-3C56-45CE-9F58-AD681321E6D0}" destId="{34450C7A-ED43-45E2-8EE6-8A3776AC5E7E}" srcOrd="0" destOrd="0" presId="urn:microsoft.com/office/officeart/2008/layout/VerticalCurvedList"/>
    <dgm:cxn modelId="{41407C87-E7AE-4A20-85AE-C355EED6E03D}" srcId="{B768DEA2-3C56-45CE-9F58-AD681321E6D0}" destId="{CA099634-7535-4646-BA09-A37141B1711A}" srcOrd="1" destOrd="0" parTransId="{9879AEA1-1877-4A7B-AD85-435FB9CDDC8A}" sibTransId="{A8EFD0F6-E89C-417F-A04D-D1087A67A771}"/>
    <dgm:cxn modelId="{F9AC4651-EBE7-4027-985D-EEB70916A2D8}" type="presOf" srcId="{0E8AC607-39E8-453A-8ED6-9B979F1BAE99}" destId="{0E8FF1FD-B127-42A1-8BCE-C773E22A982E}" srcOrd="0" destOrd="0" presId="urn:microsoft.com/office/officeart/2008/layout/VerticalCurvedList"/>
    <dgm:cxn modelId="{D7E88E65-87E2-47B4-BB06-A21858E3BDAB}" srcId="{B768DEA2-3C56-45CE-9F58-AD681321E6D0}" destId="{447ABD41-A7F1-4593-AFAF-10F739514BCF}" srcOrd="5" destOrd="0" parTransId="{DE56024C-9D8F-4CBA-95B1-AB4FEF852AB4}" sibTransId="{1EDD9684-645C-4AEB-8679-9C0CB7810233}"/>
    <dgm:cxn modelId="{7BD7EC0F-C00A-4F10-B064-B112979DEECB}" type="presOf" srcId="{447ABD41-A7F1-4593-AFAF-10F739514BCF}" destId="{1597777D-6F9D-4000-A1F0-05A3BBC28563}" srcOrd="0" destOrd="0" presId="urn:microsoft.com/office/officeart/2008/layout/VerticalCurvedList"/>
    <dgm:cxn modelId="{A8F7A745-DD87-4BC6-8EC4-4E3226E6238B}" srcId="{B768DEA2-3C56-45CE-9F58-AD681321E6D0}" destId="{00668A98-EC06-4059-BC6B-05C8D3B8C89E}" srcOrd="2" destOrd="0" parTransId="{B7135739-7ED9-4B3D-A8D5-142F57CE2C8F}" sibTransId="{2357C274-DCE2-4654-9CB8-303D8A2310D5}"/>
    <dgm:cxn modelId="{24567C02-1CC9-4E40-9E15-3DCF1A69816D}" type="presOf" srcId="{00668A98-EC06-4059-BC6B-05C8D3B8C89E}" destId="{DD434E26-F32D-4B29-9C80-BA26FC51FCE4}" srcOrd="0" destOrd="0" presId="urn:microsoft.com/office/officeart/2008/layout/VerticalCurvedList"/>
    <dgm:cxn modelId="{6578A450-0F51-47AA-9EFC-AC35348EDAFC}" type="presOf" srcId="{0C0BF062-C8DE-40EF-B721-7C616417175B}" destId="{FC35B88A-CAB4-4E08-841D-5AF5FE3E1FA0}" srcOrd="0" destOrd="0" presId="urn:microsoft.com/office/officeart/2008/layout/VerticalCurvedList"/>
    <dgm:cxn modelId="{ABB7133B-8BBA-4C04-B23D-DBE1DCDC3FE2}" type="presOf" srcId="{D3DC9B71-3AAF-4D75-BBDF-8DE4189598E7}" destId="{19F766F0-2CF2-46C5-87D8-BE0C3FFAACEC}" srcOrd="0" destOrd="0" presId="urn:microsoft.com/office/officeart/2008/layout/VerticalCurvedList"/>
    <dgm:cxn modelId="{49C9467F-47F8-4D5F-A305-DBBFF262BEB3}" srcId="{B768DEA2-3C56-45CE-9F58-AD681321E6D0}" destId="{0E8AC607-39E8-453A-8ED6-9B979F1BAE99}" srcOrd="3" destOrd="0" parTransId="{6D2246CD-76F3-450F-8A94-F93123F82E80}" sibTransId="{BCFF865B-4ECB-48DC-B7E6-662B7B36C7D8}"/>
    <dgm:cxn modelId="{78C41701-A00B-4864-81A6-3DB9E292F7F4}" srcId="{B768DEA2-3C56-45CE-9F58-AD681321E6D0}" destId="{AA805029-2AC4-453E-B8C1-8AE6314D1A43}" srcOrd="0" destOrd="0" parTransId="{EC9CF6F0-09C5-46AE-8827-E32D5574FD56}" sibTransId="{0C0BF062-C8DE-40EF-B721-7C616417175B}"/>
    <dgm:cxn modelId="{4479C411-044E-48FC-B90A-B95AA0C5DD5E}" type="presOf" srcId="{CA099634-7535-4646-BA09-A37141B1711A}" destId="{C4A1110D-64EA-4DFD-838A-C3089E89801B}" srcOrd="0" destOrd="0" presId="urn:microsoft.com/office/officeart/2008/layout/VerticalCurvedList"/>
    <dgm:cxn modelId="{95BD6852-1C7C-49A7-8F50-6498C66EA649}" type="presOf" srcId="{AA805029-2AC4-453E-B8C1-8AE6314D1A43}" destId="{27B871E2-689C-41C4-9FE4-EB908759A097}" srcOrd="0" destOrd="0" presId="urn:microsoft.com/office/officeart/2008/layout/VerticalCurvedList"/>
    <dgm:cxn modelId="{7AA45F3B-FA69-4943-B257-EEB9B298BFCB}" type="presParOf" srcId="{34450C7A-ED43-45E2-8EE6-8A3776AC5E7E}" destId="{31B718FF-E287-4A6B-B7EA-8F4A2DD587F6}" srcOrd="0" destOrd="0" presId="urn:microsoft.com/office/officeart/2008/layout/VerticalCurvedList"/>
    <dgm:cxn modelId="{5BD928F3-91FB-4D81-8652-B59A0614E5D6}" type="presParOf" srcId="{31B718FF-E287-4A6B-B7EA-8F4A2DD587F6}" destId="{318FE1C2-EA2B-47EF-BBC4-3B4E64C1B0FA}" srcOrd="0" destOrd="0" presId="urn:microsoft.com/office/officeart/2008/layout/VerticalCurvedList"/>
    <dgm:cxn modelId="{FE9C6AD0-8A04-4704-B2B9-8FFA13EDF170}" type="presParOf" srcId="{318FE1C2-EA2B-47EF-BBC4-3B4E64C1B0FA}" destId="{729C0909-95BB-4A8B-ADB6-C42DB7D6C5DA}" srcOrd="0" destOrd="0" presId="urn:microsoft.com/office/officeart/2008/layout/VerticalCurvedList"/>
    <dgm:cxn modelId="{2276791D-BBAE-4264-AF20-622680B9FAB7}" type="presParOf" srcId="{318FE1C2-EA2B-47EF-BBC4-3B4E64C1B0FA}" destId="{FC35B88A-CAB4-4E08-841D-5AF5FE3E1FA0}" srcOrd="1" destOrd="0" presId="urn:microsoft.com/office/officeart/2008/layout/VerticalCurvedList"/>
    <dgm:cxn modelId="{B1A8CACC-EAD2-41B2-AEDF-C4E7FF59289A}" type="presParOf" srcId="{318FE1C2-EA2B-47EF-BBC4-3B4E64C1B0FA}" destId="{F3386405-4DB4-4550-A24D-1D07108C2295}" srcOrd="2" destOrd="0" presId="urn:microsoft.com/office/officeart/2008/layout/VerticalCurvedList"/>
    <dgm:cxn modelId="{3F2928A1-34FC-4241-9DD8-3DF4C1A4EACC}" type="presParOf" srcId="{318FE1C2-EA2B-47EF-BBC4-3B4E64C1B0FA}" destId="{7B64E82A-B408-4029-9283-86F8A16F8BE4}" srcOrd="3" destOrd="0" presId="urn:microsoft.com/office/officeart/2008/layout/VerticalCurvedList"/>
    <dgm:cxn modelId="{507761EB-5C97-4E00-AFC6-62F2904EB5CC}" type="presParOf" srcId="{31B718FF-E287-4A6B-B7EA-8F4A2DD587F6}" destId="{27B871E2-689C-41C4-9FE4-EB908759A097}" srcOrd="1" destOrd="0" presId="urn:microsoft.com/office/officeart/2008/layout/VerticalCurvedList"/>
    <dgm:cxn modelId="{C66AFE4A-A133-4BF0-B553-81F66F51D4DE}" type="presParOf" srcId="{31B718FF-E287-4A6B-B7EA-8F4A2DD587F6}" destId="{65BD3AA7-F85D-4943-9A90-D67750B8DA41}" srcOrd="2" destOrd="0" presId="urn:microsoft.com/office/officeart/2008/layout/VerticalCurvedList"/>
    <dgm:cxn modelId="{CF84AD32-2986-4E25-BA4C-08EFBA2B78F4}" type="presParOf" srcId="{65BD3AA7-F85D-4943-9A90-D67750B8DA41}" destId="{664109F3-7D25-4BDA-A07F-D3178D4DD3CF}" srcOrd="0" destOrd="0" presId="urn:microsoft.com/office/officeart/2008/layout/VerticalCurvedList"/>
    <dgm:cxn modelId="{63804E3B-394C-45A9-806E-2BAD31BF794A}" type="presParOf" srcId="{31B718FF-E287-4A6B-B7EA-8F4A2DD587F6}" destId="{C4A1110D-64EA-4DFD-838A-C3089E89801B}" srcOrd="3" destOrd="0" presId="urn:microsoft.com/office/officeart/2008/layout/VerticalCurvedList"/>
    <dgm:cxn modelId="{07391278-4295-4053-B841-251BE1EC9A25}" type="presParOf" srcId="{31B718FF-E287-4A6B-B7EA-8F4A2DD587F6}" destId="{E1215ED3-8444-4E0E-A3A8-70695F13584B}" srcOrd="4" destOrd="0" presId="urn:microsoft.com/office/officeart/2008/layout/VerticalCurvedList"/>
    <dgm:cxn modelId="{6D1666D2-8360-49F8-869E-02F302F66D80}" type="presParOf" srcId="{E1215ED3-8444-4E0E-A3A8-70695F13584B}" destId="{5A66AAF4-88DF-4673-A635-5DD53D0BD821}" srcOrd="0" destOrd="0" presId="urn:microsoft.com/office/officeart/2008/layout/VerticalCurvedList"/>
    <dgm:cxn modelId="{E800599A-B4C8-4CF2-BF8F-295332C10053}" type="presParOf" srcId="{31B718FF-E287-4A6B-B7EA-8F4A2DD587F6}" destId="{DD434E26-F32D-4B29-9C80-BA26FC51FCE4}" srcOrd="5" destOrd="0" presId="urn:microsoft.com/office/officeart/2008/layout/VerticalCurvedList"/>
    <dgm:cxn modelId="{1954A67B-D0B5-45FB-8A8C-0E30FBFF8557}" type="presParOf" srcId="{31B718FF-E287-4A6B-B7EA-8F4A2DD587F6}" destId="{12AF7B16-B80A-473A-B667-AF09938650B3}" srcOrd="6" destOrd="0" presId="urn:microsoft.com/office/officeart/2008/layout/VerticalCurvedList"/>
    <dgm:cxn modelId="{A48033ED-E6A5-474F-9930-5B3B01ED2D50}" type="presParOf" srcId="{12AF7B16-B80A-473A-B667-AF09938650B3}" destId="{8F165CD2-FC8D-474E-9650-3E1AB27CAA1A}" srcOrd="0" destOrd="0" presId="urn:microsoft.com/office/officeart/2008/layout/VerticalCurvedList"/>
    <dgm:cxn modelId="{6040E6C6-9BC1-48B3-9E7D-28A20D7007B6}" type="presParOf" srcId="{31B718FF-E287-4A6B-B7EA-8F4A2DD587F6}" destId="{0E8FF1FD-B127-42A1-8BCE-C773E22A982E}" srcOrd="7" destOrd="0" presId="urn:microsoft.com/office/officeart/2008/layout/VerticalCurvedList"/>
    <dgm:cxn modelId="{4212341A-A1B0-46B8-81AB-72858A6D7BA5}" type="presParOf" srcId="{31B718FF-E287-4A6B-B7EA-8F4A2DD587F6}" destId="{43E5C8F0-5279-47CB-9B67-2E1856513744}" srcOrd="8" destOrd="0" presId="urn:microsoft.com/office/officeart/2008/layout/VerticalCurvedList"/>
    <dgm:cxn modelId="{52E64C91-17D3-46DA-A4BB-D4B453B46A86}" type="presParOf" srcId="{43E5C8F0-5279-47CB-9B67-2E1856513744}" destId="{BDDCBDD4-2665-4351-933C-A74C2EE432B2}" srcOrd="0" destOrd="0" presId="urn:microsoft.com/office/officeart/2008/layout/VerticalCurvedList"/>
    <dgm:cxn modelId="{33B24DD9-B99F-42CE-9F85-B2B33EDD3A21}" type="presParOf" srcId="{31B718FF-E287-4A6B-B7EA-8F4A2DD587F6}" destId="{19F766F0-2CF2-46C5-87D8-BE0C3FFAACEC}" srcOrd="9" destOrd="0" presId="urn:microsoft.com/office/officeart/2008/layout/VerticalCurvedList"/>
    <dgm:cxn modelId="{4C2A9FA6-A751-4174-9211-1E989859B176}" type="presParOf" srcId="{31B718FF-E287-4A6B-B7EA-8F4A2DD587F6}" destId="{CFBB9BEE-AC75-4FCE-A531-B400B53F8F13}" srcOrd="10" destOrd="0" presId="urn:microsoft.com/office/officeart/2008/layout/VerticalCurvedList"/>
    <dgm:cxn modelId="{B218E3AA-7B39-444D-86BA-6FB01F81007C}" type="presParOf" srcId="{CFBB9BEE-AC75-4FCE-A531-B400B53F8F13}" destId="{090604EC-209B-48A9-8581-2455D505D1C2}" srcOrd="0" destOrd="0" presId="urn:microsoft.com/office/officeart/2008/layout/VerticalCurvedList"/>
    <dgm:cxn modelId="{5D90CA2D-4248-42C9-B091-3B757046BB4A}" type="presParOf" srcId="{31B718FF-E287-4A6B-B7EA-8F4A2DD587F6}" destId="{1597777D-6F9D-4000-A1F0-05A3BBC28563}" srcOrd="11" destOrd="0" presId="urn:microsoft.com/office/officeart/2008/layout/VerticalCurvedList"/>
    <dgm:cxn modelId="{37586712-5B61-4761-BF9D-8B12C10B594C}" type="presParOf" srcId="{31B718FF-E287-4A6B-B7EA-8F4A2DD587F6}" destId="{799C9B05-7E8E-40FC-B5D6-394A6BFDF986}" srcOrd="12" destOrd="0" presId="urn:microsoft.com/office/officeart/2008/layout/VerticalCurvedList"/>
    <dgm:cxn modelId="{44D646A1-A8E1-4DA3-A7A9-BCAF9B056EB0}" type="presParOf" srcId="{799C9B05-7E8E-40FC-B5D6-394A6BFDF986}" destId="{DB758DE2-3BF5-4848-9A74-DFBF5F4652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0D143-1AA9-4CF4-BC04-1BBD71F4FE78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9ECFB6A-F498-4349-9FE1-C24CD74C962B}">
      <dgm:prSet/>
      <dgm:spPr/>
      <dgm:t>
        <a:bodyPr/>
        <a:lstStyle/>
        <a:p>
          <a:r>
            <a:rPr lang="ru-RU" b="1" dirty="0" smtClean="0"/>
            <a:t>На уровне цели:</a:t>
          </a:r>
          <a:endParaRPr lang="ru-RU" b="1" dirty="0"/>
        </a:p>
      </dgm:t>
    </dgm:pt>
    <dgm:pt modelId="{E44E27A7-9791-415D-A572-A75FD8747484}" type="parTrans" cxnId="{E84B2F95-EC5B-4F2A-8D07-A637BE8DE756}">
      <dgm:prSet/>
      <dgm:spPr/>
      <dgm:t>
        <a:bodyPr/>
        <a:lstStyle/>
        <a:p>
          <a:endParaRPr lang="ru-RU"/>
        </a:p>
      </dgm:t>
    </dgm:pt>
    <dgm:pt modelId="{91A50426-A4B4-4BE1-8F4A-4EE24AFCFED6}" type="sibTrans" cxnId="{E84B2F95-EC5B-4F2A-8D07-A637BE8DE756}">
      <dgm:prSet/>
      <dgm:spPr/>
      <dgm:t>
        <a:bodyPr/>
        <a:lstStyle/>
        <a:p>
          <a:endParaRPr lang="ru-RU"/>
        </a:p>
      </dgm:t>
    </dgm:pt>
    <dgm:pt modelId="{082C6E40-B510-4228-AA50-4BD19841432D}">
      <dgm:prSet/>
      <dgm:spPr/>
      <dgm:t>
        <a:bodyPr/>
        <a:lstStyle/>
        <a:p>
          <a:r>
            <a:rPr lang="ru-RU" b="1" dirty="0" smtClean="0"/>
            <a:t>На уровне задач:</a:t>
          </a:r>
          <a:endParaRPr lang="ru-RU" b="1" dirty="0"/>
        </a:p>
      </dgm:t>
    </dgm:pt>
    <dgm:pt modelId="{0B6FCE42-83B8-4B85-8456-32082253F80C}" type="parTrans" cxnId="{E74DC63F-7E89-43CF-A24E-8C2938DA670A}">
      <dgm:prSet/>
      <dgm:spPr/>
      <dgm:t>
        <a:bodyPr/>
        <a:lstStyle/>
        <a:p>
          <a:endParaRPr lang="ru-RU"/>
        </a:p>
      </dgm:t>
    </dgm:pt>
    <dgm:pt modelId="{95449D40-19EC-4996-8489-165F52AAF330}" type="sibTrans" cxnId="{E74DC63F-7E89-43CF-A24E-8C2938DA670A}">
      <dgm:prSet/>
      <dgm:spPr/>
      <dgm:t>
        <a:bodyPr/>
        <a:lstStyle/>
        <a:p>
          <a:endParaRPr lang="ru-RU"/>
        </a:p>
      </dgm:t>
    </dgm:pt>
    <dgm:pt modelId="{1CFB5E91-0AEB-499D-B148-6F33A938E179}">
      <dgm:prSet/>
      <dgm:spPr/>
      <dgm:t>
        <a:bodyPr/>
        <a:lstStyle/>
        <a:p>
          <a:r>
            <a:rPr lang="ru-RU" b="1" dirty="0" smtClean="0"/>
            <a:t>На уровне мероприятий:</a:t>
          </a:r>
          <a:endParaRPr lang="ru-RU" b="1" dirty="0"/>
        </a:p>
      </dgm:t>
    </dgm:pt>
    <dgm:pt modelId="{874D6D84-34E4-468F-8CD2-C75F8171FC18}" type="parTrans" cxnId="{9C5162A0-B069-4376-9C93-1FF85FF7F7AB}">
      <dgm:prSet/>
      <dgm:spPr/>
      <dgm:t>
        <a:bodyPr/>
        <a:lstStyle/>
        <a:p>
          <a:endParaRPr lang="ru-RU"/>
        </a:p>
      </dgm:t>
    </dgm:pt>
    <dgm:pt modelId="{9DB3DF7C-1394-4E4A-919D-00520F09F454}" type="sibTrans" cxnId="{9C5162A0-B069-4376-9C93-1FF85FF7F7AB}">
      <dgm:prSet/>
      <dgm:spPr/>
      <dgm:t>
        <a:bodyPr/>
        <a:lstStyle/>
        <a:p>
          <a:endParaRPr lang="ru-RU"/>
        </a:p>
      </dgm:t>
    </dgm:pt>
    <dgm:pt modelId="{ACD74C1A-0B78-4CDA-A1F4-212FDC8F8C91}">
      <dgm:prSet/>
      <dgm:spPr/>
      <dgm:t>
        <a:bodyPr/>
        <a:lstStyle/>
        <a:p>
          <a:pPr algn="just"/>
          <a:r>
            <a:rPr lang="ru-RU" b="1" dirty="0" smtClean="0"/>
            <a:t>противодействие работе проекта региональной и/или федеральной власти</a:t>
          </a:r>
          <a:endParaRPr lang="ru-RU" b="1" dirty="0"/>
        </a:p>
      </dgm:t>
    </dgm:pt>
    <dgm:pt modelId="{DA357C18-C391-4902-9FAD-769092F69D86}" type="parTrans" cxnId="{50317E6D-8382-4FE4-A2CB-0BB20B25CD11}">
      <dgm:prSet/>
      <dgm:spPr/>
      <dgm:t>
        <a:bodyPr/>
        <a:lstStyle/>
        <a:p>
          <a:endParaRPr lang="ru-RU"/>
        </a:p>
      </dgm:t>
    </dgm:pt>
    <dgm:pt modelId="{2214A9CA-D70B-47BA-BF33-AC39AE5E7024}" type="sibTrans" cxnId="{50317E6D-8382-4FE4-A2CB-0BB20B25CD11}">
      <dgm:prSet/>
      <dgm:spPr/>
      <dgm:t>
        <a:bodyPr/>
        <a:lstStyle/>
        <a:p>
          <a:endParaRPr lang="ru-RU"/>
        </a:p>
      </dgm:t>
    </dgm:pt>
    <dgm:pt modelId="{15E541CF-5B56-4CDE-ADA2-CE84B5924E2B}">
      <dgm:prSet/>
      <dgm:spPr/>
      <dgm:t>
        <a:bodyPr/>
        <a:lstStyle/>
        <a:p>
          <a:pPr algn="just"/>
          <a:r>
            <a:rPr lang="ru-RU" b="1" dirty="0" smtClean="0"/>
            <a:t>полное отсутствие финансовой поддержки</a:t>
          </a:r>
          <a:endParaRPr lang="ru-RU" b="1" dirty="0"/>
        </a:p>
      </dgm:t>
    </dgm:pt>
    <dgm:pt modelId="{CF400A23-9E9E-4E57-8D36-E1DC0B3829CC}" type="parTrans" cxnId="{51DDE88E-2DAE-4972-AEB9-CFBB24FE2429}">
      <dgm:prSet/>
      <dgm:spPr/>
      <dgm:t>
        <a:bodyPr/>
        <a:lstStyle/>
        <a:p>
          <a:endParaRPr lang="ru-RU"/>
        </a:p>
      </dgm:t>
    </dgm:pt>
    <dgm:pt modelId="{B6F1130A-7AAA-4092-9C1A-50EAE6AD3476}" type="sibTrans" cxnId="{51DDE88E-2DAE-4972-AEB9-CFBB24FE2429}">
      <dgm:prSet/>
      <dgm:spPr/>
      <dgm:t>
        <a:bodyPr/>
        <a:lstStyle/>
        <a:p>
          <a:endParaRPr lang="ru-RU"/>
        </a:p>
      </dgm:t>
    </dgm:pt>
    <dgm:pt modelId="{25D1619B-DE66-4B11-BB58-39C616E071ED}">
      <dgm:prSet/>
      <dgm:spPr/>
      <dgm:t>
        <a:bodyPr/>
        <a:lstStyle/>
        <a:p>
          <a:pPr algn="just"/>
          <a:r>
            <a:rPr lang="ru-RU" b="1" dirty="0" smtClean="0"/>
            <a:t>изменение законодательства в области регулирования миграции</a:t>
          </a:r>
          <a:endParaRPr lang="ru-RU" b="1" dirty="0"/>
        </a:p>
      </dgm:t>
    </dgm:pt>
    <dgm:pt modelId="{EE12B209-CDD8-4D6D-A226-82673BADDB49}" type="parTrans" cxnId="{3D5A859C-E3EF-49D4-AD2C-CB6644BB3AE9}">
      <dgm:prSet/>
      <dgm:spPr/>
      <dgm:t>
        <a:bodyPr/>
        <a:lstStyle/>
        <a:p>
          <a:endParaRPr lang="ru-RU"/>
        </a:p>
      </dgm:t>
    </dgm:pt>
    <dgm:pt modelId="{294092A5-B6CA-4036-BDF9-19D68CD1467F}" type="sibTrans" cxnId="{3D5A859C-E3EF-49D4-AD2C-CB6644BB3AE9}">
      <dgm:prSet/>
      <dgm:spPr/>
      <dgm:t>
        <a:bodyPr/>
        <a:lstStyle/>
        <a:p>
          <a:endParaRPr lang="ru-RU"/>
        </a:p>
      </dgm:t>
    </dgm:pt>
    <dgm:pt modelId="{D0BB0383-C91B-4FEC-8E38-33ECD93BF7AD}">
      <dgm:prSet/>
      <dgm:spPr/>
      <dgm:t>
        <a:bodyPr/>
        <a:lstStyle/>
        <a:p>
          <a:pPr algn="l"/>
          <a:r>
            <a:rPr lang="ru-RU" b="1" dirty="0" smtClean="0"/>
            <a:t>прекращение практики приема мигрантов в регионе</a:t>
          </a:r>
          <a:endParaRPr lang="ru-RU" b="1" dirty="0"/>
        </a:p>
      </dgm:t>
    </dgm:pt>
    <dgm:pt modelId="{12847EF9-10FB-4F30-8213-1098F147E60B}" type="parTrans" cxnId="{F5C0733D-E304-4847-B70C-FF93C9C8E25D}">
      <dgm:prSet/>
      <dgm:spPr/>
      <dgm:t>
        <a:bodyPr/>
        <a:lstStyle/>
        <a:p>
          <a:endParaRPr lang="ru-RU"/>
        </a:p>
      </dgm:t>
    </dgm:pt>
    <dgm:pt modelId="{7CCCADD3-08BC-48B6-AD2D-3E1A3E026791}" type="sibTrans" cxnId="{F5C0733D-E304-4847-B70C-FF93C9C8E25D}">
      <dgm:prSet/>
      <dgm:spPr/>
      <dgm:t>
        <a:bodyPr/>
        <a:lstStyle/>
        <a:p>
          <a:endParaRPr lang="ru-RU"/>
        </a:p>
      </dgm:t>
    </dgm:pt>
    <dgm:pt modelId="{FA32EC8B-FF84-43BD-8FAE-7718BE605497}">
      <dgm:prSet/>
      <dgm:spPr/>
      <dgm:t>
        <a:bodyPr/>
        <a:lstStyle/>
        <a:p>
          <a:pPr algn="l"/>
          <a:r>
            <a:rPr lang="ru-RU" b="1" dirty="0" smtClean="0"/>
            <a:t>отсутствие минимального интереса к площадке</a:t>
          </a:r>
          <a:endParaRPr lang="ru-RU" b="1" dirty="0"/>
        </a:p>
      </dgm:t>
    </dgm:pt>
    <dgm:pt modelId="{98319C57-AF0E-4369-A4AF-839BC3A449CF}" type="parTrans" cxnId="{E97B8E12-DFB6-4784-8D3A-EE18E6FBC81A}">
      <dgm:prSet/>
      <dgm:spPr/>
      <dgm:t>
        <a:bodyPr/>
        <a:lstStyle/>
        <a:p>
          <a:endParaRPr lang="ru-RU"/>
        </a:p>
      </dgm:t>
    </dgm:pt>
    <dgm:pt modelId="{85B024C2-0FE8-4CD0-9B5B-A10843EEE014}" type="sibTrans" cxnId="{E97B8E12-DFB6-4784-8D3A-EE18E6FBC81A}">
      <dgm:prSet/>
      <dgm:spPr/>
      <dgm:t>
        <a:bodyPr/>
        <a:lstStyle/>
        <a:p>
          <a:endParaRPr lang="ru-RU"/>
        </a:p>
      </dgm:t>
    </dgm:pt>
    <dgm:pt modelId="{6547F8F6-A475-4FFB-A4A8-D9EABB345CFD}">
      <dgm:prSet/>
      <dgm:spPr/>
      <dgm:t>
        <a:bodyPr/>
        <a:lstStyle/>
        <a:p>
          <a:r>
            <a:rPr lang="ru-RU" b="1" dirty="0" smtClean="0"/>
            <a:t>отсутствие поддержки партнеров</a:t>
          </a:r>
          <a:endParaRPr lang="ru-RU" b="1" dirty="0"/>
        </a:p>
      </dgm:t>
    </dgm:pt>
    <dgm:pt modelId="{52DCE823-41F2-4CE3-A535-B5923D0B4E33}" type="parTrans" cxnId="{12ED3FEE-5901-40C9-AD90-F040F0AD0BB8}">
      <dgm:prSet/>
      <dgm:spPr/>
      <dgm:t>
        <a:bodyPr/>
        <a:lstStyle/>
        <a:p>
          <a:endParaRPr lang="ru-RU"/>
        </a:p>
      </dgm:t>
    </dgm:pt>
    <dgm:pt modelId="{AADA3EB3-81A5-4116-B86C-81CC680E4709}" type="sibTrans" cxnId="{12ED3FEE-5901-40C9-AD90-F040F0AD0BB8}">
      <dgm:prSet/>
      <dgm:spPr/>
      <dgm:t>
        <a:bodyPr/>
        <a:lstStyle/>
        <a:p>
          <a:endParaRPr lang="ru-RU"/>
        </a:p>
      </dgm:t>
    </dgm:pt>
    <dgm:pt modelId="{18844426-1887-4987-A25A-7BF1D455AF63}">
      <dgm:prSet/>
      <dgm:spPr/>
      <dgm:t>
        <a:bodyPr/>
        <a:lstStyle/>
        <a:p>
          <a:r>
            <a:rPr lang="ru-RU" b="1" dirty="0" smtClean="0"/>
            <a:t>отсутствие волонтеров</a:t>
          </a:r>
          <a:endParaRPr lang="ru-RU" b="1" dirty="0"/>
        </a:p>
      </dgm:t>
    </dgm:pt>
    <dgm:pt modelId="{BD602AE7-95D2-4AD2-9A3D-325EB4343DCB}" type="parTrans" cxnId="{BE6FD9A8-5BC0-4FA8-86F6-BE32CAE8BD1F}">
      <dgm:prSet/>
      <dgm:spPr/>
      <dgm:t>
        <a:bodyPr/>
        <a:lstStyle/>
        <a:p>
          <a:endParaRPr lang="ru-RU"/>
        </a:p>
      </dgm:t>
    </dgm:pt>
    <dgm:pt modelId="{58A8ABB0-F90B-458B-8E18-0100AE416CF3}" type="sibTrans" cxnId="{BE6FD9A8-5BC0-4FA8-86F6-BE32CAE8BD1F}">
      <dgm:prSet/>
      <dgm:spPr/>
      <dgm:t>
        <a:bodyPr/>
        <a:lstStyle/>
        <a:p>
          <a:endParaRPr lang="ru-RU"/>
        </a:p>
      </dgm:t>
    </dgm:pt>
    <dgm:pt modelId="{3E202217-F82E-4A07-90F6-A108653AB5F4}">
      <dgm:prSet/>
      <dgm:spPr/>
      <dgm:t>
        <a:bodyPr/>
        <a:lstStyle/>
        <a:p>
          <a:r>
            <a:rPr lang="ru-RU" b="1" dirty="0" smtClean="0"/>
            <a:t>блокировка площадки</a:t>
          </a:r>
          <a:endParaRPr lang="ru-RU" b="1" dirty="0"/>
        </a:p>
      </dgm:t>
    </dgm:pt>
    <dgm:pt modelId="{604A3E94-94D5-4133-A5A4-95FE3FC10850}" type="parTrans" cxnId="{E080C037-E230-4959-ABA7-6F6A557181DC}">
      <dgm:prSet/>
      <dgm:spPr/>
      <dgm:t>
        <a:bodyPr/>
        <a:lstStyle/>
        <a:p>
          <a:endParaRPr lang="ru-RU"/>
        </a:p>
      </dgm:t>
    </dgm:pt>
    <dgm:pt modelId="{FE2A848C-BE17-471C-BAAA-0D6DFD23AE33}" type="sibTrans" cxnId="{E080C037-E230-4959-ABA7-6F6A557181DC}">
      <dgm:prSet/>
      <dgm:spPr/>
      <dgm:t>
        <a:bodyPr/>
        <a:lstStyle/>
        <a:p>
          <a:endParaRPr lang="ru-RU"/>
        </a:p>
      </dgm:t>
    </dgm:pt>
    <dgm:pt modelId="{5F8CE270-DAB1-44CF-A9BD-826F115ADDC4}">
      <dgm:prSet/>
      <dgm:spPr/>
      <dgm:t>
        <a:bodyPr/>
        <a:lstStyle/>
        <a:p>
          <a:r>
            <a:rPr lang="ru-RU" b="1" dirty="0" smtClean="0"/>
            <a:t>неудача с согласованием информационной акции</a:t>
          </a:r>
          <a:endParaRPr lang="ru-RU" b="1" dirty="0"/>
        </a:p>
      </dgm:t>
    </dgm:pt>
    <dgm:pt modelId="{B65B8B4F-2D46-452A-ACE3-E9326DFD5788}" type="parTrans" cxnId="{E2E76E38-4AC9-4B94-A3BD-7B6C6ECD2C5D}">
      <dgm:prSet/>
      <dgm:spPr/>
      <dgm:t>
        <a:bodyPr/>
        <a:lstStyle/>
        <a:p>
          <a:endParaRPr lang="ru-RU"/>
        </a:p>
      </dgm:t>
    </dgm:pt>
    <dgm:pt modelId="{35F7E029-F38C-460B-8D83-AC2C516BC9B6}" type="sibTrans" cxnId="{E2E76E38-4AC9-4B94-A3BD-7B6C6ECD2C5D}">
      <dgm:prSet/>
      <dgm:spPr/>
      <dgm:t>
        <a:bodyPr/>
        <a:lstStyle/>
        <a:p>
          <a:endParaRPr lang="ru-RU"/>
        </a:p>
      </dgm:t>
    </dgm:pt>
    <dgm:pt modelId="{B8856FEA-B65C-4CC6-BD6A-7842B886538D}">
      <dgm:prSet/>
      <dgm:spPr/>
      <dgm:t>
        <a:bodyPr/>
        <a:lstStyle/>
        <a:p>
          <a:r>
            <a:rPr lang="ru-RU" b="1" dirty="0" smtClean="0"/>
            <a:t>отсутствие заказчиков рекламы</a:t>
          </a:r>
          <a:endParaRPr lang="ru-RU" b="1" dirty="0"/>
        </a:p>
      </dgm:t>
    </dgm:pt>
    <dgm:pt modelId="{A3777269-4D95-41AC-B6D4-5C487533D1C2}" type="parTrans" cxnId="{54E20373-A5A8-4F24-9232-074D657DAFF3}">
      <dgm:prSet/>
      <dgm:spPr/>
      <dgm:t>
        <a:bodyPr/>
        <a:lstStyle/>
        <a:p>
          <a:endParaRPr lang="ru-RU"/>
        </a:p>
      </dgm:t>
    </dgm:pt>
    <dgm:pt modelId="{03E1CA14-FCC6-42A7-A0D9-07498BEF1E97}" type="sibTrans" cxnId="{54E20373-A5A8-4F24-9232-074D657DAFF3}">
      <dgm:prSet/>
      <dgm:spPr/>
      <dgm:t>
        <a:bodyPr/>
        <a:lstStyle/>
        <a:p>
          <a:endParaRPr lang="ru-RU"/>
        </a:p>
      </dgm:t>
    </dgm:pt>
    <dgm:pt modelId="{C54C79B4-DB65-40F6-9751-848CE8C4AC72}">
      <dgm:prSet/>
      <dgm:spPr/>
      <dgm:t>
        <a:bodyPr/>
        <a:lstStyle/>
        <a:p>
          <a:pPr algn="l"/>
          <a:r>
            <a:rPr lang="ru-RU" b="1" dirty="0" smtClean="0"/>
            <a:t>потеря членами инициативной группы интереса к проекту</a:t>
          </a:r>
          <a:endParaRPr lang="ru-RU" b="1" dirty="0"/>
        </a:p>
      </dgm:t>
    </dgm:pt>
    <dgm:pt modelId="{164E8FB7-3A68-41E7-8EB3-50024C2CB4A6}" type="parTrans" cxnId="{21C53E74-F8C1-4C2D-A293-956BB78429FC}">
      <dgm:prSet/>
      <dgm:spPr/>
      <dgm:t>
        <a:bodyPr/>
        <a:lstStyle/>
        <a:p>
          <a:endParaRPr lang="ru-RU"/>
        </a:p>
      </dgm:t>
    </dgm:pt>
    <dgm:pt modelId="{F0F1CFB5-ADF2-4CD9-B750-D2C6EDD30FE8}" type="sibTrans" cxnId="{21C53E74-F8C1-4C2D-A293-956BB78429FC}">
      <dgm:prSet/>
      <dgm:spPr/>
      <dgm:t>
        <a:bodyPr/>
        <a:lstStyle/>
        <a:p>
          <a:endParaRPr lang="ru-RU"/>
        </a:p>
      </dgm:t>
    </dgm:pt>
    <dgm:pt modelId="{FEA0DBE6-F9EC-451C-87F5-E06F3E27F0B0}">
      <dgm:prSet/>
      <dgm:spPr/>
      <dgm:t>
        <a:bodyPr/>
        <a:lstStyle/>
        <a:p>
          <a:r>
            <a:rPr lang="ru-RU" b="1" dirty="0" smtClean="0"/>
            <a:t>провал монетизации площадки</a:t>
          </a:r>
          <a:endParaRPr lang="ru-RU" b="1" dirty="0"/>
        </a:p>
      </dgm:t>
    </dgm:pt>
    <dgm:pt modelId="{65E2061A-E231-4E14-A015-6E96A8506858}" type="parTrans" cxnId="{40792C57-0926-4066-89FE-A8B0C81F2574}">
      <dgm:prSet/>
      <dgm:spPr/>
      <dgm:t>
        <a:bodyPr/>
        <a:lstStyle/>
        <a:p>
          <a:endParaRPr lang="ru-RU"/>
        </a:p>
      </dgm:t>
    </dgm:pt>
    <dgm:pt modelId="{ACD30B77-5FE5-461F-920F-1DFD24816CE2}" type="sibTrans" cxnId="{40792C57-0926-4066-89FE-A8B0C81F2574}">
      <dgm:prSet/>
      <dgm:spPr/>
      <dgm:t>
        <a:bodyPr/>
        <a:lstStyle/>
        <a:p>
          <a:endParaRPr lang="ru-RU"/>
        </a:p>
      </dgm:t>
    </dgm:pt>
    <dgm:pt modelId="{090A84B6-A24D-48D1-96BF-BAFE4C73FA8A}">
      <dgm:prSet/>
      <dgm:spPr/>
      <dgm:t>
        <a:bodyPr/>
        <a:lstStyle/>
        <a:p>
          <a:r>
            <a:rPr lang="ru-RU" b="1" dirty="0" smtClean="0"/>
            <a:t>срыв сроков заказа </a:t>
          </a:r>
          <a:r>
            <a:rPr lang="ru-RU" b="1" dirty="0" err="1" smtClean="0"/>
            <a:t>мерча</a:t>
          </a:r>
          <a:r>
            <a:rPr lang="ru-RU" b="1" dirty="0" smtClean="0"/>
            <a:t> производителем</a:t>
          </a:r>
          <a:endParaRPr lang="ru-RU" b="1" dirty="0"/>
        </a:p>
      </dgm:t>
    </dgm:pt>
    <dgm:pt modelId="{94C9987B-D23F-485E-9E68-454BF3789E20}" type="parTrans" cxnId="{F05060CE-7DD1-40E6-A058-6A0B79DD250A}">
      <dgm:prSet/>
      <dgm:spPr/>
      <dgm:t>
        <a:bodyPr/>
        <a:lstStyle/>
        <a:p>
          <a:endParaRPr lang="ru-RU"/>
        </a:p>
      </dgm:t>
    </dgm:pt>
    <dgm:pt modelId="{C51779D6-CEB4-40EF-A788-123EC7A266D7}" type="sibTrans" cxnId="{F05060CE-7DD1-40E6-A058-6A0B79DD250A}">
      <dgm:prSet/>
      <dgm:spPr/>
      <dgm:t>
        <a:bodyPr/>
        <a:lstStyle/>
        <a:p>
          <a:endParaRPr lang="ru-RU"/>
        </a:p>
      </dgm:t>
    </dgm:pt>
    <dgm:pt modelId="{50DD5312-7F02-401C-AF24-53132A9F66D7}">
      <dgm:prSet/>
      <dgm:spPr/>
      <dgm:t>
        <a:bodyPr/>
        <a:lstStyle/>
        <a:p>
          <a:r>
            <a:rPr lang="ru-RU" b="1" dirty="0" smtClean="0"/>
            <a:t>накладки в поставке оборудования</a:t>
          </a:r>
          <a:endParaRPr lang="ru-RU" b="1" dirty="0"/>
        </a:p>
      </dgm:t>
    </dgm:pt>
    <dgm:pt modelId="{C749C033-1661-4879-A78E-21CFD0636AE3}" type="parTrans" cxnId="{D3FD0BD2-28D9-4EBE-B3AE-A35D280A8D82}">
      <dgm:prSet/>
      <dgm:spPr/>
      <dgm:t>
        <a:bodyPr/>
        <a:lstStyle/>
        <a:p>
          <a:endParaRPr lang="ru-RU"/>
        </a:p>
      </dgm:t>
    </dgm:pt>
    <dgm:pt modelId="{B27148E8-7379-4E0D-912D-EA1EA99FC48E}" type="sibTrans" cxnId="{D3FD0BD2-28D9-4EBE-B3AE-A35D280A8D82}">
      <dgm:prSet/>
      <dgm:spPr/>
      <dgm:t>
        <a:bodyPr/>
        <a:lstStyle/>
        <a:p>
          <a:endParaRPr lang="ru-RU"/>
        </a:p>
      </dgm:t>
    </dgm:pt>
    <dgm:pt modelId="{0DB3F6D5-B3B4-4E72-82F8-3953CAECADF3}">
      <dgm:prSet/>
      <dgm:spPr/>
      <dgm:t>
        <a:bodyPr/>
        <a:lstStyle/>
        <a:p>
          <a:r>
            <a:rPr lang="ru-RU" b="1" dirty="0" smtClean="0"/>
            <a:t>отсутствие информации на пилотный выпуск</a:t>
          </a:r>
          <a:endParaRPr lang="ru-RU" b="1" dirty="0"/>
        </a:p>
      </dgm:t>
    </dgm:pt>
    <dgm:pt modelId="{CB1DC803-445C-43C4-B127-7D2205B3EA8D}" type="parTrans" cxnId="{885FC1A6-4A24-4D92-BF55-69073DAA279F}">
      <dgm:prSet/>
      <dgm:spPr/>
      <dgm:t>
        <a:bodyPr/>
        <a:lstStyle/>
        <a:p>
          <a:endParaRPr lang="ru-RU"/>
        </a:p>
      </dgm:t>
    </dgm:pt>
    <dgm:pt modelId="{B2A22BCB-6BD2-4076-A9F9-6CCDC7E34380}" type="sibTrans" cxnId="{885FC1A6-4A24-4D92-BF55-69073DAA279F}">
      <dgm:prSet/>
      <dgm:spPr/>
      <dgm:t>
        <a:bodyPr/>
        <a:lstStyle/>
        <a:p>
          <a:endParaRPr lang="ru-RU"/>
        </a:p>
      </dgm:t>
    </dgm:pt>
    <dgm:pt modelId="{F64E082D-BDDF-4E36-8C2E-5373E730D432}">
      <dgm:prSet/>
      <dgm:spPr/>
      <dgm:t>
        <a:bodyPr/>
        <a:lstStyle/>
        <a:p>
          <a:r>
            <a:rPr lang="ru-RU" b="1" dirty="0" smtClean="0"/>
            <a:t>провал или срыв задания волонтерами</a:t>
          </a:r>
          <a:endParaRPr lang="ru-RU" b="1" dirty="0"/>
        </a:p>
      </dgm:t>
    </dgm:pt>
    <dgm:pt modelId="{0A0E9AB8-B7F7-4953-8EC4-2B3B02F0DAA3}" type="parTrans" cxnId="{63A35653-1C4F-4FF8-8E57-8658BD03366D}">
      <dgm:prSet/>
      <dgm:spPr/>
      <dgm:t>
        <a:bodyPr/>
        <a:lstStyle/>
        <a:p>
          <a:endParaRPr lang="ru-RU"/>
        </a:p>
      </dgm:t>
    </dgm:pt>
    <dgm:pt modelId="{DF5D8B40-869A-4984-BB9F-C59CC112B06D}" type="sibTrans" cxnId="{63A35653-1C4F-4FF8-8E57-8658BD03366D}">
      <dgm:prSet/>
      <dgm:spPr/>
      <dgm:t>
        <a:bodyPr/>
        <a:lstStyle/>
        <a:p>
          <a:endParaRPr lang="ru-RU"/>
        </a:p>
      </dgm:t>
    </dgm:pt>
    <dgm:pt modelId="{971F203A-1826-47BE-8098-FB9D7C28AE21}">
      <dgm:prSet/>
      <dgm:spPr/>
      <dgm:t>
        <a:bodyPr/>
        <a:lstStyle/>
        <a:p>
          <a:r>
            <a:rPr lang="ru-RU" b="1" dirty="0" smtClean="0"/>
            <a:t>конфликты с мигрантами или другими общественными организациями</a:t>
          </a:r>
          <a:endParaRPr lang="ru-RU" b="1" dirty="0"/>
        </a:p>
      </dgm:t>
    </dgm:pt>
    <dgm:pt modelId="{D9024519-AA93-42D3-B869-5925AA8A1A34}" type="parTrans" cxnId="{D9F3F05F-16FD-450E-BA89-A32D807AF72D}">
      <dgm:prSet/>
      <dgm:spPr/>
      <dgm:t>
        <a:bodyPr/>
        <a:lstStyle/>
        <a:p>
          <a:endParaRPr lang="ru-RU"/>
        </a:p>
      </dgm:t>
    </dgm:pt>
    <dgm:pt modelId="{9D5A9604-3F88-4031-866E-5E647CFC74B7}" type="sibTrans" cxnId="{D9F3F05F-16FD-450E-BA89-A32D807AF72D}">
      <dgm:prSet/>
      <dgm:spPr/>
      <dgm:t>
        <a:bodyPr/>
        <a:lstStyle/>
        <a:p>
          <a:endParaRPr lang="ru-RU"/>
        </a:p>
      </dgm:t>
    </dgm:pt>
    <dgm:pt modelId="{75AC58E7-4D34-45D0-830B-D0F446DEE8F1}" type="pres">
      <dgm:prSet presAssocID="{5B10D143-1AA9-4CF4-BC04-1BBD71F4F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E594D-7F6D-471C-9E10-BB707519C6EF}" type="pres">
      <dgm:prSet presAssocID="{F9ECFB6A-F498-4349-9FE1-C24CD74C96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5D28B-4FD4-431D-A224-4C266FC5A677}" type="pres">
      <dgm:prSet presAssocID="{F9ECFB6A-F498-4349-9FE1-C24CD74C962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23077-35DB-46DE-8C82-A73B29FBA17B}" type="pres">
      <dgm:prSet presAssocID="{082C6E40-B510-4228-AA50-4BD1984143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1EB0-4D01-40AC-B067-85E80031AC08}" type="pres">
      <dgm:prSet presAssocID="{082C6E40-B510-4228-AA50-4BD19841432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9283-887A-4720-BC5C-28578CB5555F}" type="pres">
      <dgm:prSet presAssocID="{1CFB5E91-0AEB-499D-B148-6F33A938E1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9A38D-4A9C-48D9-A0B7-9591996C1D87}" type="pres">
      <dgm:prSet presAssocID="{1CFB5E91-0AEB-499D-B148-6F33A938E17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DE88E-2DAE-4972-AEB9-CFBB24FE2429}" srcId="{F9ECFB6A-F498-4349-9FE1-C24CD74C962B}" destId="{15E541CF-5B56-4CDE-ADA2-CE84B5924E2B}" srcOrd="1" destOrd="0" parTransId="{CF400A23-9E9E-4E57-8D36-E1DC0B3829CC}" sibTransId="{B6F1130A-7AAA-4092-9C1A-50EAE6AD3476}"/>
    <dgm:cxn modelId="{21C53E74-F8C1-4C2D-A293-956BB78429FC}" srcId="{F9ECFB6A-F498-4349-9FE1-C24CD74C962B}" destId="{C54C79B4-DB65-40F6-9751-848CE8C4AC72}" srcOrd="5" destOrd="0" parTransId="{164E8FB7-3A68-41E7-8EB3-50024C2CB4A6}" sibTransId="{F0F1CFB5-ADF2-4CD9-B750-D2C6EDD30FE8}"/>
    <dgm:cxn modelId="{EFA5CCF3-AE66-4835-A67B-53D8E48BD816}" type="presOf" srcId="{C54C79B4-DB65-40F6-9751-848CE8C4AC72}" destId="{48D5D28B-4FD4-431D-A224-4C266FC5A677}" srcOrd="0" destOrd="5" presId="urn:microsoft.com/office/officeart/2005/8/layout/vList2"/>
    <dgm:cxn modelId="{E84B2F95-EC5B-4F2A-8D07-A637BE8DE756}" srcId="{5B10D143-1AA9-4CF4-BC04-1BBD71F4FE78}" destId="{F9ECFB6A-F498-4349-9FE1-C24CD74C962B}" srcOrd="0" destOrd="0" parTransId="{E44E27A7-9791-415D-A572-A75FD8747484}" sibTransId="{91A50426-A4B4-4BE1-8F4A-4EE24AFCFED6}"/>
    <dgm:cxn modelId="{8D9886EA-154E-4C53-BDC7-B41F076BEF5E}" type="presOf" srcId="{D0BB0383-C91B-4FEC-8E38-33ECD93BF7AD}" destId="{48D5D28B-4FD4-431D-A224-4C266FC5A677}" srcOrd="0" destOrd="3" presId="urn:microsoft.com/office/officeart/2005/8/layout/vList2"/>
    <dgm:cxn modelId="{F05060CE-7DD1-40E6-A058-6A0B79DD250A}" srcId="{1CFB5E91-0AEB-499D-B148-6F33A938E179}" destId="{090A84B6-A24D-48D1-96BF-BAFE4C73FA8A}" srcOrd="4" destOrd="0" parTransId="{94C9987B-D23F-485E-9E68-454BF3789E20}" sibTransId="{C51779D6-CEB4-40EF-A788-123EC7A266D7}"/>
    <dgm:cxn modelId="{04D58638-30C5-42DD-B6AA-0153F54781AD}" type="presOf" srcId="{F9ECFB6A-F498-4349-9FE1-C24CD74C962B}" destId="{B56E594D-7F6D-471C-9E10-BB707519C6EF}" srcOrd="0" destOrd="0" presId="urn:microsoft.com/office/officeart/2005/8/layout/vList2"/>
    <dgm:cxn modelId="{1963FD3B-6A10-4C39-9B7B-68A889142DBC}" type="presOf" srcId="{50DD5312-7F02-401C-AF24-53132A9F66D7}" destId="{0389A38D-4A9C-48D9-A0B7-9591996C1D87}" srcOrd="0" destOrd="0" presId="urn:microsoft.com/office/officeart/2005/8/layout/vList2"/>
    <dgm:cxn modelId="{961F990D-0DB6-4B89-B8C6-20B3B55BA391}" type="presOf" srcId="{971F203A-1826-47BE-8098-FB9D7C28AE21}" destId="{0389A38D-4A9C-48D9-A0B7-9591996C1D87}" srcOrd="0" destOrd="3" presId="urn:microsoft.com/office/officeart/2005/8/layout/vList2"/>
    <dgm:cxn modelId="{01F2C65A-5A9B-4E92-B72D-B164FDA581CB}" type="presOf" srcId="{3E202217-F82E-4A07-90F6-A108653AB5F4}" destId="{53461EB0-4D01-40AC-B067-85E80031AC08}" srcOrd="0" destOrd="2" presId="urn:microsoft.com/office/officeart/2005/8/layout/vList2"/>
    <dgm:cxn modelId="{4EADE995-6FAC-4969-95F6-80B144E2B715}" type="presOf" srcId="{ACD74C1A-0B78-4CDA-A1F4-212FDC8F8C91}" destId="{48D5D28B-4FD4-431D-A224-4C266FC5A677}" srcOrd="0" destOrd="0" presId="urn:microsoft.com/office/officeart/2005/8/layout/vList2"/>
    <dgm:cxn modelId="{D9F3F05F-16FD-450E-BA89-A32D807AF72D}" srcId="{1CFB5E91-0AEB-499D-B148-6F33A938E179}" destId="{971F203A-1826-47BE-8098-FB9D7C28AE21}" srcOrd="3" destOrd="0" parTransId="{D9024519-AA93-42D3-B869-5925AA8A1A34}" sibTransId="{9D5A9604-3F88-4031-866E-5E647CFC74B7}"/>
    <dgm:cxn modelId="{C0D3754E-78BC-418F-9572-FA7B0EB590B9}" type="presOf" srcId="{18844426-1887-4987-A25A-7BF1D455AF63}" destId="{53461EB0-4D01-40AC-B067-85E80031AC08}" srcOrd="0" destOrd="1" presId="urn:microsoft.com/office/officeart/2005/8/layout/vList2"/>
    <dgm:cxn modelId="{12ED3FEE-5901-40C9-AD90-F040F0AD0BB8}" srcId="{082C6E40-B510-4228-AA50-4BD19841432D}" destId="{6547F8F6-A475-4FFB-A4A8-D9EABB345CFD}" srcOrd="0" destOrd="0" parTransId="{52DCE823-41F2-4CE3-A535-B5923D0B4E33}" sibTransId="{AADA3EB3-81A5-4116-B86C-81CC680E4709}"/>
    <dgm:cxn modelId="{40792C57-0926-4066-89FE-A8B0C81F2574}" srcId="{082C6E40-B510-4228-AA50-4BD19841432D}" destId="{FEA0DBE6-F9EC-451C-87F5-E06F3E27F0B0}" srcOrd="5" destOrd="0" parTransId="{65E2061A-E231-4E14-A015-6E96A8506858}" sibTransId="{ACD30B77-5FE5-461F-920F-1DFD24816CE2}"/>
    <dgm:cxn modelId="{50317E6D-8382-4FE4-A2CB-0BB20B25CD11}" srcId="{F9ECFB6A-F498-4349-9FE1-C24CD74C962B}" destId="{ACD74C1A-0B78-4CDA-A1F4-212FDC8F8C91}" srcOrd="0" destOrd="0" parTransId="{DA357C18-C391-4902-9FAD-769092F69D86}" sibTransId="{2214A9CA-D70B-47BA-BF33-AC39AE5E7024}"/>
    <dgm:cxn modelId="{F5C0733D-E304-4847-B70C-FF93C9C8E25D}" srcId="{F9ECFB6A-F498-4349-9FE1-C24CD74C962B}" destId="{D0BB0383-C91B-4FEC-8E38-33ECD93BF7AD}" srcOrd="3" destOrd="0" parTransId="{12847EF9-10FB-4F30-8213-1098F147E60B}" sibTransId="{7CCCADD3-08BC-48B6-AD2D-3E1A3E026791}"/>
    <dgm:cxn modelId="{885FC1A6-4A24-4D92-BF55-69073DAA279F}" srcId="{1CFB5E91-0AEB-499D-B148-6F33A938E179}" destId="{0DB3F6D5-B3B4-4E72-82F8-3953CAECADF3}" srcOrd="1" destOrd="0" parTransId="{CB1DC803-445C-43C4-B127-7D2205B3EA8D}" sibTransId="{B2A22BCB-6BD2-4076-A9F9-6CCDC7E34380}"/>
    <dgm:cxn modelId="{24F8BBF7-AFC2-4BA3-9D7D-91F2CE933D9E}" type="presOf" srcId="{1CFB5E91-0AEB-499D-B148-6F33A938E179}" destId="{7C159283-887A-4720-BC5C-28578CB5555F}" srcOrd="0" destOrd="0" presId="urn:microsoft.com/office/officeart/2005/8/layout/vList2"/>
    <dgm:cxn modelId="{2A301B82-F9EF-4487-8D01-26902C1ED025}" type="presOf" srcId="{6547F8F6-A475-4FFB-A4A8-D9EABB345CFD}" destId="{53461EB0-4D01-40AC-B067-85E80031AC08}" srcOrd="0" destOrd="0" presId="urn:microsoft.com/office/officeart/2005/8/layout/vList2"/>
    <dgm:cxn modelId="{E74DC63F-7E89-43CF-A24E-8C2938DA670A}" srcId="{5B10D143-1AA9-4CF4-BC04-1BBD71F4FE78}" destId="{082C6E40-B510-4228-AA50-4BD19841432D}" srcOrd="1" destOrd="0" parTransId="{0B6FCE42-83B8-4B85-8456-32082253F80C}" sibTransId="{95449D40-19EC-4996-8489-165F52AAF330}"/>
    <dgm:cxn modelId="{3D5A859C-E3EF-49D4-AD2C-CB6644BB3AE9}" srcId="{F9ECFB6A-F498-4349-9FE1-C24CD74C962B}" destId="{25D1619B-DE66-4B11-BB58-39C616E071ED}" srcOrd="2" destOrd="0" parTransId="{EE12B209-CDD8-4D6D-A226-82673BADDB49}" sibTransId="{294092A5-B6CA-4036-BDF9-19D68CD1467F}"/>
    <dgm:cxn modelId="{9426C97A-C078-4DA3-88AB-C77E91EA4E5E}" type="presOf" srcId="{B8856FEA-B65C-4CC6-BD6A-7842B886538D}" destId="{53461EB0-4D01-40AC-B067-85E80031AC08}" srcOrd="0" destOrd="4" presId="urn:microsoft.com/office/officeart/2005/8/layout/vList2"/>
    <dgm:cxn modelId="{0034F380-B513-4640-B0B2-9E2742504E3B}" type="presOf" srcId="{FA32EC8B-FF84-43BD-8FAE-7718BE605497}" destId="{48D5D28B-4FD4-431D-A224-4C266FC5A677}" srcOrd="0" destOrd="4" presId="urn:microsoft.com/office/officeart/2005/8/layout/vList2"/>
    <dgm:cxn modelId="{E080C037-E230-4959-ABA7-6F6A557181DC}" srcId="{082C6E40-B510-4228-AA50-4BD19841432D}" destId="{3E202217-F82E-4A07-90F6-A108653AB5F4}" srcOrd="2" destOrd="0" parTransId="{604A3E94-94D5-4133-A5A4-95FE3FC10850}" sibTransId="{FE2A848C-BE17-471C-BAAA-0D6DFD23AE33}"/>
    <dgm:cxn modelId="{E2E76E38-4AC9-4B94-A3BD-7B6C6ECD2C5D}" srcId="{082C6E40-B510-4228-AA50-4BD19841432D}" destId="{5F8CE270-DAB1-44CF-A9BD-826F115ADDC4}" srcOrd="3" destOrd="0" parTransId="{B65B8B4F-2D46-452A-ACE3-E9326DFD5788}" sibTransId="{35F7E029-F38C-460B-8D83-AC2C516BC9B6}"/>
    <dgm:cxn modelId="{D3FD0BD2-28D9-4EBE-B3AE-A35D280A8D82}" srcId="{1CFB5E91-0AEB-499D-B148-6F33A938E179}" destId="{50DD5312-7F02-401C-AF24-53132A9F66D7}" srcOrd="0" destOrd="0" parTransId="{C749C033-1661-4879-A78E-21CFD0636AE3}" sibTransId="{B27148E8-7379-4E0D-912D-EA1EA99FC48E}"/>
    <dgm:cxn modelId="{63A35653-1C4F-4FF8-8E57-8658BD03366D}" srcId="{1CFB5E91-0AEB-499D-B148-6F33A938E179}" destId="{F64E082D-BDDF-4E36-8C2E-5373E730D432}" srcOrd="2" destOrd="0" parTransId="{0A0E9AB8-B7F7-4953-8EC4-2B3B02F0DAA3}" sibTransId="{DF5D8B40-869A-4984-BB9F-C59CC112B06D}"/>
    <dgm:cxn modelId="{9C5162A0-B069-4376-9C93-1FF85FF7F7AB}" srcId="{5B10D143-1AA9-4CF4-BC04-1BBD71F4FE78}" destId="{1CFB5E91-0AEB-499D-B148-6F33A938E179}" srcOrd="2" destOrd="0" parTransId="{874D6D84-34E4-468F-8CD2-C75F8171FC18}" sibTransId="{9DB3DF7C-1394-4E4A-919D-00520F09F454}"/>
    <dgm:cxn modelId="{A01304FD-5C79-45D3-8078-4E1F029FE029}" type="presOf" srcId="{5B10D143-1AA9-4CF4-BC04-1BBD71F4FE78}" destId="{75AC58E7-4D34-45D0-830B-D0F446DEE8F1}" srcOrd="0" destOrd="0" presId="urn:microsoft.com/office/officeart/2005/8/layout/vList2"/>
    <dgm:cxn modelId="{2712B725-B42C-4998-A558-60C5432E0BD9}" type="presOf" srcId="{082C6E40-B510-4228-AA50-4BD19841432D}" destId="{45723077-35DB-46DE-8C82-A73B29FBA17B}" srcOrd="0" destOrd="0" presId="urn:microsoft.com/office/officeart/2005/8/layout/vList2"/>
    <dgm:cxn modelId="{0618E564-981A-4A4A-85C4-C393846C502C}" type="presOf" srcId="{090A84B6-A24D-48D1-96BF-BAFE4C73FA8A}" destId="{0389A38D-4A9C-48D9-A0B7-9591996C1D87}" srcOrd="0" destOrd="4" presId="urn:microsoft.com/office/officeart/2005/8/layout/vList2"/>
    <dgm:cxn modelId="{BE6FD9A8-5BC0-4FA8-86F6-BE32CAE8BD1F}" srcId="{082C6E40-B510-4228-AA50-4BD19841432D}" destId="{18844426-1887-4987-A25A-7BF1D455AF63}" srcOrd="1" destOrd="0" parTransId="{BD602AE7-95D2-4AD2-9A3D-325EB4343DCB}" sibTransId="{58A8ABB0-F90B-458B-8E18-0100AE416CF3}"/>
    <dgm:cxn modelId="{BA9E3DC4-7237-4AE6-8DE0-6568B776EA05}" type="presOf" srcId="{F64E082D-BDDF-4E36-8C2E-5373E730D432}" destId="{0389A38D-4A9C-48D9-A0B7-9591996C1D87}" srcOrd="0" destOrd="2" presId="urn:microsoft.com/office/officeart/2005/8/layout/vList2"/>
    <dgm:cxn modelId="{AC924365-0A3E-458B-BC42-2D4EB494F7E5}" type="presOf" srcId="{15E541CF-5B56-4CDE-ADA2-CE84B5924E2B}" destId="{48D5D28B-4FD4-431D-A224-4C266FC5A677}" srcOrd="0" destOrd="1" presId="urn:microsoft.com/office/officeart/2005/8/layout/vList2"/>
    <dgm:cxn modelId="{57DF20CD-2B13-42C2-A8C8-BDF5BB8BDE78}" type="presOf" srcId="{25D1619B-DE66-4B11-BB58-39C616E071ED}" destId="{48D5D28B-4FD4-431D-A224-4C266FC5A677}" srcOrd="0" destOrd="2" presId="urn:microsoft.com/office/officeart/2005/8/layout/vList2"/>
    <dgm:cxn modelId="{680C5329-F28F-465D-95F4-4A487B51AB87}" type="presOf" srcId="{0DB3F6D5-B3B4-4E72-82F8-3953CAECADF3}" destId="{0389A38D-4A9C-48D9-A0B7-9591996C1D87}" srcOrd="0" destOrd="1" presId="urn:microsoft.com/office/officeart/2005/8/layout/vList2"/>
    <dgm:cxn modelId="{C991F5B5-9EAC-46E1-B016-6939899B326A}" type="presOf" srcId="{FEA0DBE6-F9EC-451C-87F5-E06F3E27F0B0}" destId="{53461EB0-4D01-40AC-B067-85E80031AC08}" srcOrd="0" destOrd="5" presId="urn:microsoft.com/office/officeart/2005/8/layout/vList2"/>
    <dgm:cxn modelId="{E97B8E12-DFB6-4784-8D3A-EE18E6FBC81A}" srcId="{F9ECFB6A-F498-4349-9FE1-C24CD74C962B}" destId="{FA32EC8B-FF84-43BD-8FAE-7718BE605497}" srcOrd="4" destOrd="0" parTransId="{98319C57-AF0E-4369-A4AF-839BC3A449CF}" sibTransId="{85B024C2-0FE8-4CD0-9B5B-A10843EEE014}"/>
    <dgm:cxn modelId="{54E20373-A5A8-4F24-9232-074D657DAFF3}" srcId="{082C6E40-B510-4228-AA50-4BD19841432D}" destId="{B8856FEA-B65C-4CC6-BD6A-7842B886538D}" srcOrd="4" destOrd="0" parTransId="{A3777269-4D95-41AC-B6D4-5C487533D1C2}" sibTransId="{03E1CA14-FCC6-42A7-A0D9-07498BEF1E97}"/>
    <dgm:cxn modelId="{E9C365D1-34FE-4AB6-B3DE-D5AC3A1A6962}" type="presOf" srcId="{5F8CE270-DAB1-44CF-A9BD-826F115ADDC4}" destId="{53461EB0-4D01-40AC-B067-85E80031AC08}" srcOrd="0" destOrd="3" presId="urn:microsoft.com/office/officeart/2005/8/layout/vList2"/>
    <dgm:cxn modelId="{DFCB17CC-9840-473E-9317-D60CE08842F5}" type="presParOf" srcId="{75AC58E7-4D34-45D0-830B-D0F446DEE8F1}" destId="{B56E594D-7F6D-471C-9E10-BB707519C6EF}" srcOrd="0" destOrd="0" presId="urn:microsoft.com/office/officeart/2005/8/layout/vList2"/>
    <dgm:cxn modelId="{98DC5AF5-9B0B-48E4-AB6D-990776951A00}" type="presParOf" srcId="{75AC58E7-4D34-45D0-830B-D0F446DEE8F1}" destId="{48D5D28B-4FD4-431D-A224-4C266FC5A677}" srcOrd="1" destOrd="0" presId="urn:microsoft.com/office/officeart/2005/8/layout/vList2"/>
    <dgm:cxn modelId="{047E5509-07AF-47F6-9529-B375435E1B33}" type="presParOf" srcId="{75AC58E7-4D34-45D0-830B-D0F446DEE8F1}" destId="{45723077-35DB-46DE-8C82-A73B29FBA17B}" srcOrd="2" destOrd="0" presId="urn:microsoft.com/office/officeart/2005/8/layout/vList2"/>
    <dgm:cxn modelId="{B1554D71-1268-4F59-9736-36DA1A658E90}" type="presParOf" srcId="{75AC58E7-4D34-45D0-830B-D0F446DEE8F1}" destId="{53461EB0-4D01-40AC-B067-85E80031AC08}" srcOrd="3" destOrd="0" presId="urn:microsoft.com/office/officeart/2005/8/layout/vList2"/>
    <dgm:cxn modelId="{D1B15615-7B4A-4CE9-A0B3-AF30CF4714FA}" type="presParOf" srcId="{75AC58E7-4D34-45D0-830B-D0F446DEE8F1}" destId="{7C159283-887A-4720-BC5C-28578CB5555F}" srcOrd="4" destOrd="0" presId="urn:microsoft.com/office/officeart/2005/8/layout/vList2"/>
    <dgm:cxn modelId="{48AB6ACC-0D67-490E-81E0-3E280B0086EA}" type="presParOf" srcId="{75AC58E7-4D34-45D0-830B-D0F446DEE8F1}" destId="{0389A38D-4A9C-48D9-A0B7-9591996C1D87}" srcOrd="5" destOrd="0" presId="urn:microsoft.com/office/officeart/2005/8/layout/vList2"/>
  </dgm:cxnLst>
  <dgm:bg>
    <a:solidFill>
      <a:schemeClr val="accent2">
        <a:lumMod val="20000"/>
        <a:lumOff val="80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6F1C0-F6E2-4499-8DAD-24E32CA81C70}">
      <dsp:nvSpPr>
        <dsp:cNvPr id="0" name=""/>
        <dsp:cNvSpPr/>
      </dsp:nvSpPr>
      <dsp:spPr>
        <a:xfrm>
          <a:off x="0" y="6287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1. Оборудывать студию производства информационого контекста.</a:t>
          </a:r>
        </a:p>
      </dsp:txBody>
      <dsp:txXfrm>
        <a:off x="23417" y="652144"/>
        <a:ext cx="11378352" cy="432866"/>
      </dsp:txXfrm>
    </dsp:sp>
    <dsp:sp modelId="{91474D09-3227-41E5-BB03-AA57A538C4E4}">
      <dsp:nvSpPr>
        <dsp:cNvPr id="0" name=""/>
        <dsp:cNvSpPr/>
      </dsp:nvSpPr>
      <dsp:spPr>
        <a:xfrm>
          <a:off x="0" y="11660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714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5714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714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2. Выйти на партнеров и волонтеров. </a:t>
          </a:r>
        </a:p>
      </dsp:txBody>
      <dsp:txXfrm>
        <a:off x="23417" y="1189444"/>
        <a:ext cx="11378352" cy="432866"/>
      </dsp:txXfrm>
    </dsp:sp>
    <dsp:sp modelId="{8E5122DB-58E9-4BBC-A9EE-FF47F24A09A3}">
      <dsp:nvSpPr>
        <dsp:cNvPr id="0" name=""/>
        <dsp:cNvSpPr/>
      </dsp:nvSpPr>
      <dsp:spPr>
        <a:xfrm>
          <a:off x="0" y="17033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429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429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429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3. Провести сбор иформации и подготовить информационный контент.</a:t>
          </a:r>
        </a:p>
      </dsp:txBody>
      <dsp:txXfrm>
        <a:off x="23417" y="1726744"/>
        <a:ext cx="11378352" cy="432866"/>
      </dsp:txXfrm>
    </dsp:sp>
    <dsp:sp modelId="{0D8FB1A3-A2C1-4887-AA61-0F00CA6BE599}">
      <dsp:nvSpPr>
        <dsp:cNvPr id="0" name=""/>
        <dsp:cNvSpPr/>
      </dsp:nvSpPr>
      <dsp:spPr>
        <a:xfrm>
          <a:off x="0" y="22406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14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14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14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4. Создать информационную площадку на платформе YouTube-канала.</a:t>
          </a:r>
        </a:p>
      </dsp:txBody>
      <dsp:txXfrm>
        <a:off x="23417" y="2264044"/>
        <a:ext cx="11378352" cy="432866"/>
      </dsp:txXfrm>
    </dsp:sp>
    <dsp:sp modelId="{064494E4-A90B-4CE4-A782-5C0CD3091639}">
      <dsp:nvSpPr>
        <dsp:cNvPr id="0" name=""/>
        <dsp:cNvSpPr/>
      </dsp:nvSpPr>
      <dsp:spPr>
        <a:xfrm>
          <a:off x="0" y="27779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85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85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85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5. Начать работу по раскрутке информационной площадки в социальных сетях.</a:t>
          </a:r>
        </a:p>
      </dsp:txBody>
      <dsp:txXfrm>
        <a:off x="23417" y="2801344"/>
        <a:ext cx="11378352" cy="432866"/>
      </dsp:txXfrm>
    </dsp:sp>
    <dsp:sp modelId="{A886520C-9F14-493F-9019-D6A0D1BE6FA1}">
      <dsp:nvSpPr>
        <dsp:cNvPr id="0" name=""/>
        <dsp:cNvSpPr/>
      </dsp:nvSpPr>
      <dsp:spPr>
        <a:xfrm>
          <a:off x="0" y="33152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571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571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571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6. Подготовить и провести информационную акцию "Поддержи объективную информацию в СМИ"</a:t>
          </a:r>
        </a:p>
      </dsp:txBody>
      <dsp:txXfrm>
        <a:off x="23417" y="3338644"/>
        <a:ext cx="11378352" cy="432866"/>
      </dsp:txXfrm>
    </dsp:sp>
    <dsp:sp modelId="{7425E2C8-0018-49A2-99E1-05EB0D11B344}">
      <dsp:nvSpPr>
        <dsp:cNvPr id="0" name=""/>
        <dsp:cNvSpPr/>
      </dsp:nvSpPr>
      <dsp:spPr>
        <a:xfrm>
          <a:off x="0" y="38525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4286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4286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4286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7. Провести работу по продвижению проекта и осуществить выход на монетизацию.</a:t>
          </a:r>
        </a:p>
      </dsp:txBody>
      <dsp:txXfrm>
        <a:off x="23417" y="3875944"/>
        <a:ext cx="11378352" cy="432866"/>
      </dsp:txXfrm>
    </dsp:sp>
    <dsp:sp modelId="{26268706-B06F-465C-8614-6DD82AFCC16A}">
      <dsp:nvSpPr>
        <dsp:cNvPr id="0" name=""/>
        <dsp:cNvSpPr/>
      </dsp:nvSpPr>
      <dsp:spPr>
        <a:xfrm>
          <a:off x="0" y="4389827"/>
          <a:ext cx="1142518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8. Перевести проект в режим постоянного фунционирования.</a:t>
          </a:r>
        </a:p>
      </dsp:txBody>
      <dsp:txXfrm>
        <a:off x="23417" y="4413244"/>
        <a:ext cx="11378352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1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9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9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2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7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8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7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6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4" y="1772294"/>
            <a:ext cx="10216838" cy="2972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4225" y="461665"/>
            <a:ext cx="821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Групповой проект в рамках проекта «ЛМУ- МШСП-2018», </a:t>
            </a:r>
          </a:p>
          <a:p>
            <a:pPr algn="ctr"/>
            <a:r>
              <a:rPr lang="ru-RU" b="1" dirty="0" err="1">
                <a:solidFill>
                  <a:schemeClr val="accent2"/>
                </a:solidFill>
              </a:rPr>
              <a:t>г.Майкоп</a:t>
            </a:r>
            <a:r>
              <a:rPr lang="ru-RU" b="1" dirty="0">
                <a:solidFill>
                  <a:schemeClr val="accent2"/>
                </a:solidFill>
              </a:rPr>
              <a:t>, 22-28 октября 2018 г.</a:t>
            </a:r>
            <a:endParaRPr lang="ru-RU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6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7302" y="365454"/>
            <a:ext cx="5557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Стратегический календарь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7189" y="1300464"/>
            <a:ext cx="69173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Сроки реализации проекта:</a:t>
            </a:r>
          </a:p>
          <a:p>
            <a:pPr algn="ctr"/>
            <a:r>
              <a:rPr lang="ru-RU" sz="3200" b="1" dirty="0" smtClean="0"/>
              <a:t>Подготовительный этап</a:t>
            </a:r>
          </a:p>
          <a:p>
            <a:pPr algn="ctr"/>
            <a:r>
              <a:rPr lang="ru-RU" sz="3200" dirty="0" smtClean="0"/>
              <a:t>с  1 февраля 2019 г.</a:t>
            </a:r>
          </a:p>
          <a:p>
            <a:pPr algn="ctr"/>
            <a:r>
              <a:rPr lang="ru-RU" sz="3200" dirty="0" smtClean="0"/>
              <a:t>по </a:t>
            </a:r>
            <a:r>
              <a:rPr lang="ru-RU" sz="3200" dirty="0"/>
              <a:t>2</a:t>
            </a:r>
            <a:r>
              <a:rPr lang="ru-RU" sz="3200" dirty="0" smtClean="0"/>
              <a:t> апреля 2019 г.</a:t>
            </a:r>
          </a:p>
          <a:p>
            <a:pPr algn="ctr"/>
            <a:r>
              <a:rPr lang="ru-RU" sz="3200" b="1" dirty="0" smtClean="0"/>
              <a:t>Выход на постоянный график</a:t>
            </a:r>
          </a:p>
          <a:p>
            <a:pPr algn="ctr"/>
            <a:r>
              <a:rPr lang="ru-RU" sz="3200" dirty="0" smtClean="0"/>
              <a:t>2-3 года после завершения подготовительного этапа.</a:t>
            </a:r>
            <a:endParaRPr lang="ru-RU" sz="3200" dirty="0"/>
          </a:p>
          <a:p>
            <a:pPr algn="ctr"/>
            <a:r>
              <a:rPr lang="ru-RU" sz="3200" dirty="0" smtClean="0"/>
              <a:t>Далее проект работает постоянно.</a:t>
            </a:r>
          </a:p>
        </p:txBody>
      </p:sp>
    </p:spTree>
    <p:extLst>
      <p:ext uri="{BB962C8B-B14F-4D97-AF65-F5344CB8AC3E}">
        <p14:creationId xmlns:p14="http://schemas.microsoft.com/office/powerpoint/2010/main" val="127747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7902" y="133226"/>
            <a:ext cx="7275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и тактический календарь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32613"/>
              </p:ext>
            </p:extLst>
          </p:nvPr>
        </p:nvGraphicFramePr>
        <p:xfrm>
          <a:off x="459460" y="718002"/>
          <a:ext cx="11372850" cy="569788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26210">
                  <a:extLst>
                    <a:ext uri="{9D8B030D-6E8A-4147-A177-3AD203B41FA5}">
                      <a16:colId xmlns:a16="http://schemas.microsoft.com/office/drawing/2014/main" xmlns="" val="543427362"/>
                    </a:ext>
                  </a:extLst>
                </a:gridCol>
                <a:gridCol w="1170934">
                  <a:extLst>
                    <a:ext uri="{9D8B030D-6E8A-4147-A177-3AD203B41FA5}">
                      <a16:colId xmlns:a16="http://schemas.microsoft.com/office/drawing/2014/main" xmlns="" val="684158983"/>
                    </a:ext>
                  </a:extLst>
                </a:gridCol>
                <a:gridCol w="9675706">
                  <a:extLst>
                    <a:ext uri="{9D8B030D-6E8A-4147-A177-3AD203B41FA5}">
                      <a16:colId xmlns:a16="http://schemas.microsoft.com/office/drawing/2014/main" xmlns="" val="2781692961"/>
                    </a:ext>
                  </a:extLst>
                </a:gridCol>
              </a:tblGrid>
              <a:tr h="216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Календарь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873407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01.02-07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 оборудования.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2248105"/>
                  </a:ext>
                </a:extLst>
              </a:tr>
              <a:tr h="287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08.02-12.02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Оборудывание площадки.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3500860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11.02-22.02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дистанционных переговоров с планируемыми партнерами.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3422628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11.02-22.02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волонтеров.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6285901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организационного собрания с волонтерами.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8650939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12.02-25.02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региональных СМИ.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6699126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25.02-05.03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и обработка материала.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9251280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Съемка пилотного выпуска.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6361695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Регистрация информационной площадки на платформе YouTube.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347417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Загрузка пилотажного выпуска и начало продвижения ресурса.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8334506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09.03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в социальных сетях по продвижению проекта.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7644465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11.03-15.03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переговоров с партнерами о проведении информационной акции "Поддержи объективную информацию в СМИ".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205139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11.03-15.03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места проведения, согласование акции с администрацией.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9519183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15.03-20.03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дизайном банера и мерча.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1682800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 печати мерча и баннера.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4555642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информационной акции "Поддержи объективную информацию в СМИ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5781295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02.04-04.04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пресс-релиза по проведенной акции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0373334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02.04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по выходу проекта на монетизацию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7230135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02.04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по продвижению проекта и поиск предложений по размещению рекламы.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450083"/>
                  </a:ext>
                </a:extLst>
              </a:tr>
              <a:tr h="27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02.04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проектом.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898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093" y="410224"/>
            <a:ext cx="5059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Ожидаемые результаты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294317"/>
              </p:ext>
            </p:extLst>
          </p:nvPr>
        </p:nvGraphicFramePr>
        <p:xfrm>
          <a:off x="702646" y="1056555"/>
          <a:ext cx="10828420" cy="532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1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2196" y="365453"/>
            <a:ext cx="1627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8965889"/>
              </p:ext>
            </p:extLst>
          </p:nvPr>
        </p:nvGraphicFramePr>
        <p:xfrm>
          <a:off x="934722" y="1269647"/>
          <a:ext cx="104134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1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6381" y="365452"/>
            <a:ext cx="381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72596"/>
              </p:ext>
            </p:extLst>
          </p:nvPr>
        </p:nvGraphicFramePr>
        <p:xfrm>
          <a:off x="423950" y="1609127"/>
          <a:ext cx="11205556" cy="3198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62855">
                  <a:extLst>
                    <a:ext uri="{9D8B030D-6E8A-4147-A177-3AD203B41FA5}">
                      <a16:colId xmlns:a16="http://schemas.microsoft.com/office/drawing/2014/main" xmlns="" val="348748672"/>
                    </a:ext>
                  </a:extLst>
                </a:gridCol>
                <a:gridCol w="6542701">
                  <a:extLst>
                    <a:ext uri="{9D8B030D-6E8A-4147-A177-3AD203B41FA5}">
                      <a16:colId xmlns:a16="http://schemas.microsoft.com/office/drawing/2014/main" xmlns="" val="2764584092"/>
                    </a:ext>
                  </a:extLst>
                </a:gridCol>
              </a:tblGrid>
              <a:tr h="60786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Социальная проблема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СМИ и гражданское общество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08736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постоянный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7453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Охват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региональный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78174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Ресурсоемкость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latin typeface="+mj-lt"/>
                        </a:rPr>
                        <a:t>среднебюджетный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72083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Сложность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технически сложный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60427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Благополучатели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массы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6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8580" y="98034"/>
            <a:ext cx="4674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</a:t>
            </a:r>
          </a:p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проблемной ситуации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071" y="1298363"/>
            <a:ext cx="10814859" cy="517064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539737" algn="just"/>
            <a:r>
              <a:rPr lang="ru-RU" sz="2200" dirty="0" smtClean="0">
                <a:solidFill>
                  <a:schemeClr val="tx1"/>
                </a:solidFill>
              </a:rPr>
              <a:t>Миграция позволяет решить множество экономических проблем, но в то же время создает массу социальных. Возрастание социальной напряженности, межэтнические конфликты в </a:t>
            </a:r>
            <a:r>
              <a:rPr lang="ru-RU" sz="2200" dirty="0" err="1" smtClean="0">
                <a:solidFill>
                  <a:schemeClr val="tx1"/>
                </a:solidFill>
              </a:rPr>
              <a:t>полиэтничных</a:t>
            </a:r>
            <a:r>
              <a:rPr lang="ru-RU" sz="2200" dirty="0" smtClean="0">
                <a:solidFill>
                  <a:schemeClr val="tx1"/>
                </a:solidFill>
              </a:rPr>
              <a:t> регионах представляют достаточно актуальную проблему. Одной из главных причин низкой социальной интеграции мигрантов в российский социум является проблема недружелюбной, а зачастую враждебной к </a:t>
            </a:r>
            <a:r>
              <a:rPr lang="ru-RU" sz="2200" dirty="0" err="1" smtClean="0">
                <a:solidFill>
                  <a:schemeClr val="tx1"/>
                </a:solidFill>
              </a:rPr>
              <a:t>мигранскому</a:t>
            </a:r>
            <a:r>
              <a:rPr lang="ru-RU" sz="2200" dirty="0" smtClean="0">
                <a:solidFill>
                  <a:schemeClr val="tx1"/>
                </a:solidFill>
              </a:rPr>
              <a:t> сообществу информационной среды. Недостоверная информация и заинтересованность коммерческих СМИ в большем резонансе, политические интересы групп влияния – все это сильно ухудшает информационное сопровождение пребывания мигрантов на территории РФ.</a:t>
            </a:r>
          </a:p>
          <a:p>
            <a:pPr indent="539737" algn="just"/>
            <a:r>
              <a:rPr lang="ru-RU" sz="2200" dirty="0" smtClean="0">
                <a:solidFill>
                  <a:schemeClr val="tx1"/>
                </a:solidFill>
              </a:rPr>
              <a:t>Учитывая, что государственные меры в данном направлении слишком явно неэффективны, решение данной проблемы – долг институтов гражданского общества. Требуется создание независимой информационной площадки, призванной способствовать информированию граждан достоверной информацией о работе мигрантов, их обычаях, традициях, проблемах, способствуя повышению их имиджа в глазах принимающего населения и повышая уровень их социальной интеграции.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2840" y="365453"/>
            <a:ext cx="4646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 и предмет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355" y="1482293"/>
            <a:ext cx="10915048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Объектом</a:t>
            </a:r>
            <a:r>
              <a:rPr lang="ru-RU" sz="2400" dirty="0"/>
              <a:t> воздействия социального проекта </a:t>
            </a:r>
            <a:r>
              <a:rPr lang="ru-RU" sz="2400" dirty="0" smtClean="0"/>
              <a:t>является информационная среда СМИ регионального уровня.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8355" y="3415368"/>
            <a:ext cx="10915048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Предметом</a:t>
            </a:r>
            <a:r>
              <a:rPr lang="ru-RU" sz="2400" dirty="0"/>
              <a:t> воздействия социального проекта </a:t>
            </a:r>
            <a:r>
              <a:rPr lang="ru-RU" sz="2400" dirty="0" smtClean="0"/>
              <a:t>является уровень позитивного и адекватного информационного информирования населения региона о миграции и мигрантах, а также уровень искажения информации действующими СМИ.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615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5979" y="365453"/>
            <a:ext cx="34998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357" y="2088682"/>
            <a:ext cx="10915048" cy="2862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/>
              <a:t>Целью</a:t>
            </a:r>
            <a:r>
              <a:rPr lang="ru-RU" sz="3600" dirty="0"/>
              <a:t> социального проекта является создание гражданской информационной площадки, объективно отражающей ситуацию с мигрантами и ведущей мониторинг информационного пространства </a:t>
            </a:r>
            <a:r>
              <a:rPr lang="ru-RU" sz="3600" dirty="0" smtClean="0"/>
              <a:t>региона.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119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0746" y="365453"/>
            <a:ext cx="4030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проекта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9101913"/>
              </p:ext>
            </p:extLst>
          </p:nvPr>
        </p:nvGraphicFramePr>
        <p:xfrm>
          <a:off x="394637" y="1277937"/>
          <a:ext cx="11425187" cy="549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6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0279" y="12454"/>
            <a:ext cx="3931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Ресурсы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7724" y="574702"/>
            <a:ext cx="479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Тип финансирования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смешанный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100" y="2296299"/>
            <a:ext cx="213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Смета проекта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73382"/>
              </p:ext>
            </p:extLst>
          </p:nvPr>
        </p:nvGraphicFramePr>
        <p:xfrm>
          <a:off x="694905" y="2708030"/>
          <a:ext cx="10735092" cy="40517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9661">
                  <a:extLst>
                    <a:ext uri="{9D8B030D-6E8A-4147-A177-3AD203B41FA5}">
                      <a16:colId xmlns:a16="http://schemas.microsoft.com/office/drawing/2014/main" xmlns="" val="1352890652"/>
                    </a:ext>
                  </a:extLst>
                </a:gridCol>
                <a:gridCol w="2613804">
                  <a:extLst>
                    <a:ext uri="{9D8B030D-6E8A-4147-A177-3AD203B41FA5}">
                      <a16:colId xmlns:a16="http://schemas.microsoft.com/office/drawing/2014/main" xmlns="" val="943775063"/>
                    </a:ext>
                  </a:extLst>
                </a:gridCol>
                <a:gridCol w="4459856">
                  <a:extLst>
                    <a:ext uri="{9D8B030D-6E8A-4147-A177-3AD203B41FA5}">
                      <a16:colId xmlns:a16="http://schemas.microsoft.com/office/drawing/2014/main" xmlns="" val="3479538264"/>
                    </a:ext>
                  </a:extLst>
                </a:gridCol>
                <a:gridCol w="793631">
                  <a:extLst>
                    <a:ext uri="{9D8B030D-6E8A-4147-A177-3AD203B41FA5}">
                      <a16:colId xmlns:a16="http://schemas.microsoft.com/office/drawing/2014/main" xmlns="" val="2271838315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xmlns="" val="4267220732"/>
                    </a:ext>
                  </a:extLst>
                </a:gridCol>
                <a:gridCol w="1371597">
                  <a:extLst>
                    <a:ext uri="{9D8B030D-6E8A-4147-A177-3AD203B41FA5}">
                      <a16:colId xmlns:a16="http://schemas.microsoft.com/office/drawing/2014/main" xmlns="" val="1941451701"/>
                    </a:ext>
                  </a:extLst>
                </a:gridCol>
              </a:tblGrid>
              <a:tr h="464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</a:t>
                      </a:r>
                      <a:r>
                        <a:rPr lang="ru-RU" sz="1400" dirty="0" smtClean="0">
                          <a:effectLst/>
                        </a:rPr>
                        <a:t>расходов (товар</a:t>
                      </a:r>
                      <a:r>
                        <a:rPr lang="ru-RU" sz="1400" dirty="0">
                          <a:effectLst/>
                        </a:rPr>
                        <a:t>, услуга)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Цена, руб.,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за ед.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Сумма,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0354424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Canon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876993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 Zoom 18-135 mm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4488712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Униформа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Футболки «Мы за честные СМИ»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12244012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Баннер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«Поддержи объективную информацию в СМИ»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263211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Брендвол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3719795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журналист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000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06930179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видеограф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6 000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4452150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3897811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9006639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83636993"/>
                  </a:ext>
                </a:extLst>
              </a:tr>
              <a:tr h="356795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Общая</a:t>
                      </a:r>
                      <a:r>
                        <a:rPr lang="ru-RU" b="1" baseline="0" dirty="0" smtClean="0"/>
                        <a:t> сумма требующая изыскания: 148 500 ₽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6187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05" y="991303"/>
            <a:ext cx="10735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Источники финансирования: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олонтерское финансирование;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частно</a:t>
            </a:r>
            <a:r>
              <a:rPr lang="ru-RU" dirty="0"/>
              <a:t>-государственное социальное партнерство;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возвратная </a:t>
            </a:r>
            <a:r>
              <a:rPr lang="ru-RU" dirty="0"/>
              <a:t>кредитная материальная помощь в социальные </a:t>
            </a:r>
            <a:r>
              <a:rPr lang="ru-RU" dirty="0" smtClean="0"/>
              <a:t>проекты;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монетизация интернет-площадки.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1335" y="365453"/>
            <a:ext cx="2549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Персонал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53787"/>
              </p:ext>
            </p:extLst>
          </p:nvPr>
        </p:nvGraphicFramePr>
        <p:xfrm>
          <a:off x="405441" y="1445445"/>
          <a:ext cx="11309230" cy="38341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66227">
                  <a:extLst>
                    <a:ext uri="{9D8B030D-6E8A-4147-A177-3AD203B41FA5}">
                      <a16:colId xmlns:a16="http://schemas.microsoft.com/office/drawing/2014/main" xmlns="" val="3859890700"/>
                    </a:ext>
                  </a:extLst>
                </a:gridCol>
                <a:gridCol w="7643003">
                  <a:extLst>
                    <a:ext uri="{9D8B030D-6E8A-4147-A177-3AD203B41FA5}">
                      <a16:colId xmlns:a16="http://schemas.microsoft.com/office/drawing/2014/main" xmlns="" val="557279332"/>
                    </a:ext>
                  </a:extLst>
                </a:gridCol>
              </a:tblGrid>
              <a:tr h="761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Гранд Анна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менеджер проекта</a:t>
                      </a:r>
                    </a:p>
                  </a:txBody>
                  <a:tcPr marL="61693" marR="61693" marT="0" marB="0"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98118"/>
                  </a:ext>
                </a:extLst>
              </a:tr>
              <a:tr h="786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effectLst/>
                        </a:rPr>
                        <a:t>Беданоков</a:t>
                      </a:r>
                      <a:r>
                        <a:rPr lang="ru-RU" sz="2900" dirty="0" smtClean="0">
                          <a:effectLst/>
                        </a:rPr>
                        <a:t> Алан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фотограф</a:t>
                      </a: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3366124016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effectLst/>
                        </a:rPr>
                        <a:t>Андрухаев</a:t>
                      </a:r>
                      <a:r>
                        <a:rPr lang="ru-RU" sz="2900" dirty="0" smtClean="0">
                          <a:effectLst/>
                        </a:rPr>
                        <a:t> Тамерлан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журналист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022599674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effectLst/>
                        </a:rPr>
                        <a:t>Мугу</a:t>
                      </a:r>
                      <a:r>
                        <a:rPr lang="ru-RU" sz="2900" dirty="0" smtClean="0">
                          <a:effectLst/>
                        </a:rPr>
                        <a:t> </a:t>
                      </a:r>
                      <a:r>
                        <a:rPr lang="ru-RU" sz="2900" dirty="0" err="1" smtClean="0">
                          <a:effectLst/>
                        </a:rPr>
                        <a:t>Бислан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 smtClean="0">
                          <a:effectLst/>
                        </a:rPr>
                        <a:t>SMM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161955091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effectLst/>
                        </a:rPr>
                        <a:t>Шнахов</a:t>
                      </a:r>
                      <a:r>
                        <a:rPr lang="ru-RU" sz="2900" dirty="0" smtClean="0">
                          <a:effectLst/>
                        </a:rPr>
                        <a:t> Руслан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видеограф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24344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708" y="365453"/>
            <a:ext cx="6499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Партнеры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514" y="1269001"/>
            <a:ext cx="109651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Правительство РА;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Российский союз молодежи;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Благотворительная организация помощи вынужденным переселенцам и беженцам «Вера, Надежда, Любовь</a:t>
            </a:r>
            <a:r>
              <a:rPr lang="ru-RU" sz="2800" dirty="0" smtClean="0"/>
              <a:t>»;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АСО </a:t>
            </a:r>
            <a:r>
              <a:rPr lang="ru-RU" sz="2800" dirty="0" smtClean="0"/>
              <a:t>России;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социально-ответственный бизнес;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организации международного партнерства;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организации национальных диаспор;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Управление по делам миграции МВД РФ;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р</a:t>
            </a:r>
            <a:r>
              <a:rPr lang="ru-RU" sz="2800" dirty="0" smtClean="0"/>
              <a:t>егиональные СМИ.</a:t>
            </a:r>
            <a:endParaRPr lang="ru-RU" sz="2800" dirty="0"/>
          </a:p>
          <a:p>
            <a:pPr marL="457200" indent="-457200">
              <a:buFontTx/>
              <a:buChar char="-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54522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8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powerpointbase.com-807</Template>
  <TotalTime>798</TotalTime>
  <Words>904</Words>
  <Application>Microsoft Office PowerPoint</Application>
  <PresentationFormat>Произвольный</PresentationFormat>
  <Paragraphs>230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Calibri Light</vt:lpstr>
      <vt:lpstr>Calibri</vt:lpstr>
      <vt:lpstr>powerpointbase.com-807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Заур Хачецуков</dc:creator>
  <cp:lastModifiedBy>Andrei</cp:lastModifiedBy>
  <cp:revision>66</cp:revision>
  <dcterms:created xsi:type="dcterms:W3CDTF">2018-12-26T13:19:30Z</dcterms:created>
  <dcterms:modified xsi:type="dcterms:W3CDTF">2019-01-12T11:14:40Z</dcterms:modified>
</cp:coreProperties>
</file>