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363636"/>
    <a:srgbClr val="646464"/>
    <a:srgbClr val="FCECE8"/>
    <a:srgbClr val="E9EBF5"/>
    <a:srgbClr val="CFD5EA"/>
    <a:srgbClr val="D7E3EF"/>
    <a:srgbClr val="ECF3F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79BC-1083-437D-BEA5-FA5B11E8537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BEE1F1C-6852-406D-BA35-9C822EFACD51}">
      <dgm:prSet/>
      <dgm:spPr/>
      <dgm:t>
        <a:bodyPr/>
        <a:lstStyle/>
        <a:p>
          <a:r>
            <a:rPr lang="ru-RU" dirty="0" smtClean="0"/>
            <a:t>Разработать график тренировок и игровых форм занятости</a:t>
          </a:r>
          <a:endParaRPr lang="ru-RU" dirty="0"/>
        </a:p>
      </dgm:t>
    </dgm:pt>
    <dgm:pt modelId="{F9D9B0A1-C831-419E-8D4A-12A6D96C117A}" type="parTrans" cxnId="{B502F8EC-84C7-47E9-938A-46CA98B45D57}">
      <dgm:prSet/>
      <dgm:spPr/>
      <dgm:t>
        <a:bodyPr/>
        <a:lstStyle/>
        <a:p>
          <a:endParaRPr lang="ru-RU"/>
        </a:p>
      </dgm:t>
    </dgm:pt>
    <dgm:pt modelId="{BEAFF6FB-6857-44BD-A6D7-FDF37D6DB437}" type="sibTrans" cxnId="{B502F8EC-84C7-47E9-938A-46CA98B45D57}">
      <dgm:prSet/>
      <dgm:spPr/>
      <dgm:t>
        <a:bodyPr/>
        <a:lstStyle/>
        <a:p>
          <a:endParaRPr lang="ru-RU"/>
        </a:p>
      </dgm:t>
    </dgm:pt>
    <dgm:pt modelId="{64ED8811-ED05-4A82-84BB-21F2EFC90CB1}">
      <dgm:prSet/>
      <dgm:spPr/>
      <dgm:t>
        <a:bodyPr/>
        <a:lstStyle/>
        <a:p>
          <a:r>
            <a:rPr lang="ru-RU" dirty="0" smtClean="0"/>
            <a:t>Найти и согласовать место проведения занятий</a:t>
          </a:r>
          <a:endParaRPr lang="ru-RU" dirty="0"/>
        </a:p>
      </dgm:t>
    </dgm:pt>
    <dgm:pt modelId="{D796373A-1499-4578-B8EE-58FEC82EBFD6}" type="parTrans" cxnId="{0529715B-A2AC-43D2-947E-33B0EDC0364D}">
      <dgm:prSet/>
      <dgm:spPr/>
      <dgm:t>
        <a:bodyPr/>
        <a:lstStyle/>
        <a:p>
          <a:endParaRPr lang="ru-RU"/>
        </a:p>
      </dgm:t>
    </dgm:pt>
    <dgm:pt modelId="{DE49C499-D785-4FFF-8B41-8749A0E0FD04}" type="sibTrans" cxnId="{0529715B-A2AC-43D2-947E-33B0EDC0364D}">
      <dgm:prSet/>
      <dgm:spPr/>
      <dgm:t>
        <a:bodyPr/>
        <a:lstStyle/>
        <a:p>
          <a:endParaRPr lang="ru-RU"/>
        </a:p>
      </dgm:t>
    </dgm:pt>
    <dgm:pt modelId="{9DF7B13C-F971-4B46-9C80-7C53704CBBB4}">
      <dgm:prSet/>
      <dgm:spPr/>
      <dgm:t>
        <a:bodyPr/>
        <a:lstStyle/>
        <a:p>
          <a:r>
            <a:rPr lang="ru-RU" dirty="0" smtClean="0"/>
            <a:t>Привлечь волонтеров для организации занятий</a:t>
          </a:r>
          <a:endParaRPr lang="ru-RU" dirty="0"/>
        </a:p>
      </dgm:t>
    </dgm:pt>
    <dgm:pt modelId="{96E8DF3B-C188-48F2-BA31-4D1A01BB2477}" type="parTrans" cxnId="{0B4A8AFE-5C22-4EEF-A1BC-CA7507BF435E}">
      <dgm:prSet/>
      <dgm:spPr/>
    </dgm:pt>
    <dgm:pt modelId="{87BA039D-611E-4F0F-A421-9634710DA444}" type="sibTrans" cxnId="{0B4A8AFE-5C22-4EEF-A1BC-CA7507BF435E}">
      <dgm:prSet/>
      <dgm:spPr/>
    </dgm:pt>
    <dgm:pt modelId="{A83EBCF5-70A8-4727-A91C-0F0C0141F8EE}">
      <dgm:prSet/>
      <dgm:spPr/>
      <dgm:t>
        <a:bodyPr/>
        <a:lstStyle/>
        <a:p>
          <a:r>
            <a:rPr lang="ru-RU" dirty="0" smtClean="0"/>
            <a:t>Обеспечить занятия инвентарем</a:t>
          </a:r>
          <a:endParaRPr lang="ru-RU" dirty="0"/>
        </a:p>
      </dgm:t>
    </dgm:pt>
    <dgm:pt modelId="{67A744E4-602D-4866-9F7C-9497BD5E3273}" type="parTrans" cxnId="{4D387644-0A99-43CE-AC07-3386F69E6865}">
      <dgm:prSet/>
      <dgm:spPr/>
    </dgm:pt>
    <dgm:pt modelId="{B0E8EEB5-4666-41DA-9B79-2CBAD2E9FC84}" type="sibTrans" cxnId="{4D387644-0A99-43CE-AC07-3386F69E6865}">
      <dgm:prSet/>
      <dgm:spPr/>
    </dgm:pt>
    <dgm:pt modelId="{E584E88A-4C9B-432F-8155-C0FAAE02365C}">
      <dgm:prSet/>
      <dgm:spPr/>
      <dgm:t>
        <a:bodyPr/>
        <a:lstStyle/>
        <a:p>
          <a:r>
            <a:rPr lang="ru-RU" dirty="0" smtClean="0"/>
            <a:t>Обеспечить контроль здоровья привлеченных пожилых людей медицинскими работниками</a:t>
          </a:r>
          <a:endParaRPr lang="ru-RU" dirty="0"/>
        </a:p>
      </dgm:t>
    </dgm:pt>
    <dgm:pt modelId="{6A0C8733-656A-445A-BCE2-7A954897876D}" type="parTrans" cxnId="{44125599-1290-4AAB-840A-E7FF9FF0B2E5}">
      <dgm:prSet/>
      <dgm:spPr/>
    </dgm:pt>
    <dgm:pt modelId="{D9F574A7-A567-4468-A2C7-7D1516B3454A}" type="sibTrans" cxnId="{44125599-1290-4AAB-840A-E7FF9FF0B2E5}">
      <dgm:prSet/>
      <dgm:spPr/>
    </dgm:pt>
    <dgm:pt modelId="{F4926263-2A05-49AB-A4E9-56E1F70075AB}">
      <dgm:prSet/>
      <dgm:spPr/>
      <dgm:t>
        <a:bodyPr/>
        <a:lstStyle/>
        <a:p>
          <a:r>
            <a:rPr lang="ru-RU" dirty="0" smtClean="0"/>
            <a:t>Набрать группы для занятий</a:t>
          </a:r>
          <a:endParaRPr lang="ru-RU" dirty="0"/>
        </a:p>
      </dgm:t>
    </dgm:pt>
    <dgm:pt modelId="{7641C45B-5CCE-4562-B540-3BCB3A0B8564}" type="parTrans" cxnId="{B764647A-7F65-41AF-AB1F-545742876267}">
      <dgm:prSet/>
      <dgm:spPr/>
    </dgm:pt>
    <dgm:pt modelId="{F2DE6E20-DE17-4C45-87F0-C244940EF931}" type="sibTrans" cxnId="{B764647A-7F65-41AF-AB1F-545742876267}">
      <dgm:prSet/>
      <dgm:spPr/>
    </dgm:pt>
    <dgm:pt modelId="{B2B4F333-753D-4D66-A79A-A9A1A9B76AAE}">
      <dgm:prSet/>
      <dgm:spPr/>
      <dgm:t>
        <a:bodyPr/>
        <a:lstStyle/>
        <a:p>
          <a:r>
            <a:rPr lang="ru-RU" dirty="0" smtClean="0"/>
            <a:t>Начать проводить мероприятия</a:t>
          </a:r>
          <a:endParaRPr lang="ru-RU" dirty="0"/>
        </a:p>
      </dgm:t>
    </dgm:pt>
    <dgm:pt modelId="{90E64362-0C4B-43E4-A496-0E60DFAE28EB}" type="parTrans" cxnId="{0C9D752A-5F2C-47C8-AA1C-93B9912C87A7}">
      <dgm:prSet/>
      <dgm:spPr/>
    </dgm:pt>
    <dgm:pt modelId="{7EDEE3F2-E439-4BF0-8440-13449DE3B513}" type="sibTrans" cxnId="{0C9D752A-5F2C-47C8-AA1C-93B9912C87A7}">
      <dgm:prSet/>
      <dgm:spPr/>
    </dgm:pt>
    <dgm:pt modelId="{52E189E4-4E77-4341-ACC7-4EE1CF8A555C}">
      <dgm:prSet/>
      <dgm:spPr/>
      <dgm:t>
        <a:bodyPr/>
        <a:lstStyle/>
        <a:p>
          <a:r>
            <a:rPr lang="ru-RU" dirty="0" smtClean="0"/>
            <a:t>Привлечь внимание к проекту</a:t>
          </a:r>
          <a:endParaRPr lang="ru-RU" dirty="0"/>
        </a:p>
      </dgm:t>
    </dgm:pt>
    <dgm:pt modelId="{E5F55BF4-D1C3-45CE-A745-575D804BBBD8}" type="parTrans" cxnId="{456F948C-7B9C-40D0-BD2A-6D267A7254DB}">
      <dgm:prSet/>
      <dgm:spPr/>
    </dgm:pt>
    <dgm:pt modelId="{06B06567-C4A4-4E02-ABA1-44D36FC7FC95}" type="sibTrans" cxnId="{456F948C-7B9C-40D0-BD2A-6D267A7254DB}">
      <dgm:prSet/>
      <dgm:spPr/>
    </dgm:pt>
    <dgm:pt modelId="{4AAFE7E9-6662-4622-AB35-959E0F5F0429}">
      <dgm:prSet/>
      <dgm:spPr/>
      <dgm:t>
        <a:bodyPr/>
        <a:lstStyle/>
        <a:p>
          <a:r>
            <a:rPr lang="ru-RU" dirty="0" smtClean="0"/>
            <a:t>Найти и получить все возможные формы поддержки проекта</a:t>
          </a:r>
          <a:endParaRPr lang="ru-RU" dirty="0"/>
        </a:p>
      </dgm:t>
    </dgm:pt>
    <dgm:pt modelId="{10E8A030-8CB3-4530-853A-A9C39D08F5F1}" type="parTrans" cxnId="{9B36B6C9-430C-4423-8374-E2039051614E}">
      <dgm:prSet/>
      <dgm:spPr/>
    </dgm:pt>
    <dgm:pt modelId="{EC9C4573-73C0-41B4-B081-1A976E18117A}" type="sibTrans" cxnId="{9B36B6C9-430C-4423-8374-E2039051614E}">
      <dgm:prSet/>
      <dgm:spPr/>
    </dgm:pt>
    <dgm:pt modelId="{61A8DC84-0B9C-4585-9A74-C42B7671FA97}" type="pres">
      <dgm:prSet presAssocID="{C16879BC-1083-437D-BEA5-FA5B11E853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9B6CB-D14D-4A12-80FB-37C97C7EE4F8}" type="pres">
      <dgm:prSet presAssocID="{CBEE1F1C-6852-406D-BA35-9C822EFACD5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9EA69-63A8-40B8-843F-198DBF7AB242}" type="pres">
      <dgm:prSet presAssocID="{BEAFF6FB-6857-44BD-A6D7-FDF37D6DB437}" presName="spacer" presStyleCnt="0"/>
      <dgm:spPr/>
    </dgm:pt>
    <dgm:pt modelId="{70A9DB23-EE3A-4CA9-B325-AEC412D06C1A}" type="pres">
      <dgm:prSet presAssocID="{64ED8811-ED05-4A82-84BB-21F2EFC90CB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C523-A561-4D83-A64C-FCABF3BE778A}" type="pres">
      <dgm:prSet presAssocID="{DE49C499-D785-4FFF-8B41-8749A0E0FD04}" presName="spacer" presStyleCnt="0"/>
      <dgm:spPr/>
    </dgm:pt>
    <dgm:pt modelId="{E0970ECB-200F-49E7-92BC-D86F2EE827B0}" type="pres">
      <dgm:prSet presAssocID="{9DF7B13C-F971-4B46-9C80-7C53704CBBB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BD5AB-6F95-4A45-96CC-27F78C709072}" type="pres">
      <dgm:prSet presAssocID="{87BA039D-611E-4F0F-A421-9634710DA444}" presName="spacer" presStyleCnt="0"/>
      <dgm:spPr/>
    </dgm:pt>
    <dgm:pt modelId="{62D1D4C6-7219-4EE8-9670-DFC07D586571}" type="pres">
      <dgm:prSet presAssocID="{A83EBCF5-70A8-4727-A91C-0F0C0141F8E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D2459-0540-4947-A5F5-5AB02DE98B19}" type="pres">
      <dgm:prSet presAssocID="{B0E8EEB5-4666-41DA-9B79-2CBAD2E9FC84}" presName="spacer" presStyleCnt="0"/>
      <dgm:spPr/>
    </dgm:pt>
    <dgm:pt modelId="{EE446FEE-6F58-4F2C-A659-7A46B5379792}" type="pres">
      <dgm:prSet presAssocID="{E584E88A-4C9B-432F-8155-C0FAAE02365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4E4A0-B103-4605-839F-585F4F8A20F9}" type="pres">
      <dgm:prSet presAssocID="{D9F574A7-A567-4468-A2C7-7D1516B3454A}" presName="spacer" presStyleCnt="0"/>
      <dgm:spPr/>
    </dgm:pt>
    <dgm:pt modelId="{0258B95D-A18F-4A1D-B1BF-DEA377FFC3B0}" type="pres">
      <dgm:prSet presAssocID="{F4926263-2A05-49AB-A4E9-56E1F70075A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9337-4A84-4651-B450-06EA7E758777}" type="pres">
      <dgm:prSet presAssocID="{F2DE6E20-DE17-4C45-87F0-C244940EF931}" presName="spacer" presStyleCnt="0"/>
      <dgm:spPr/>
    </dgm:pt>
    <dgm:pt modelId="{D1F9BC59-BF26-4687-B9B7-2700C66A306D}" type="pres">
      <dgm:prSet presAssocID="{B2B4F333-753D-4D66-A79A-A9A1A9B76AA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1725-3E05-462E-A5C9-438239D2503F}" type="pres">
      <dgm:prSet presAssocID="{7EDEE3F2-E439-4BF0-8440-13449DE3B513}" presName="spacer" presStyleCnt="0"/>
      <dgm:spPr/>
    </dgm:pt>
    <dgm:pt modelId="{67C42E7F-FA46-4A7F-8ADA-9C677FEABB81}" type="pres">
      <dgm:prSet presAssocID="{52E189E4-4E77-4341-ACC7-4EE1CF8A555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A636-3CAF-4628-A2DD-39051F9722E0}" type="pres">
      <dgm:prSet presAssocID="{06B06567-C4A4-4E02-ABA1-44D36FC7FC95}" presName="spacer" presStyleCnt="0"/>
      <dgm:spPr/>
    </dgm:pt>
    <dgm:pt modelId="{51E3E553-FB2C-40D4-9F7B-196F80B15CE6}" type="pres">
      <dgm:prSet presAssocID="{4AAFE7E9-6662-4622-AB35-959E0F5F042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83297-94DB-4A95-B29C-D7E413B06DDC}" type="presOf" srcId="{9DF7B13C-F971-4B46-9C80-7C53704CBBB4}" destId="{E0970ECB-200F-49E7-92BC-D86F2EE827B0}" srcOrd="0" destOrd="0" presId="urn:microsoft.com/office/officeart/2005/8/layout/vList2"/>
    <dgm:cxn modelId="{B764647A-7F65-41AF-AB1F-545742876267}" srcId="{C16879BC-1083-437D-BEA5-FA5B11E8537F}" destId="{F4926263-2A05-49AB-A4E9-56E1F70075AB}" srcOrd="5" destOrd="0" parTransId="{7641C45B-5CCE-4562-B540-3BCB3A0B8564}" sibTransId="{F2DE6E20-DE17-4C45-87F0-C244940EF931}"/>
    <dgm:cxn modelId="{456F948C-7B9C-40D0-BD2A-6D267A7254DB}" srcId="{C16879BC-1083-437D-BEA5-FA5B11E8537F}" destId="{52E189E4-4E77-4341-ACC7-4EE1CF8A555C}" srcOrd="7" destOrd="0" parTransId="{E5F55BF4-D1C3-45CE-A745-575D804BBBD8}" sibTransId="{06B06567-C4A4-4E02-ABA1-44D36FC7FC95}"/>
    <dgm:cxn modelId="{1B353A11-C5FC-4CC5-A58E-288525336441}" type="presOf" srcId="{4AAFE7E9-6662-4622-AB35-959E0F5F0429}" destId="{51E3E553-FB2C-40D4-9F7B-196F80B15CE6}" srcOrd="0" destOrd="0" presId="urn:microsoft.com/office/officeart/2005/8/layout/vList2"/>
    <dgm:cxn modelId="{73C46AE8-24A6-42F5-8156-C9CA7E56DB10}" type="presOf" srcId="{A83EBCF5-70A8-4727-A91C-0F0C0141F8EE}" destId="{62D1D4C6-7219-4EE8-9670-DFC07D586571}" srcOrd="0" destOrd="0" presId="urn:microsoft.com/office/officeart/2005/8/layout/vList2"/>
    <dgm:cxn modelId="{0B4A8AFE-5C22-4EEF-A1BC-CA7507BF435E}" srcId="{C16879BC-1083-437D-BEA5-FA5B11E8537F}" destId="{9DF7B13C-F971-4B46-9C80-7C53704CBBB4}" srcOrd="2" destOrd="0" parTransId="{96E8DF3B-C188-48F2-BA31-4D1A01BB2477}" sibTransId="{87BA039D-611E-4F0F-A421-9634710DA444}"/>
    <dgm:cxn modelId="{080D4D4B-6843-4855-9053-C88016D075B1}" type="presOf" srcId="{E584E88A-4C9B-432F-8155-C0FAAE02365C}" destId="{EE446FEE-6F58-4F2C-A659-7A46B5379792}" srcOrd="0" destOrd="0" presId="urn:microsoft.com/office/officeart/2005/8/layout/vList2"/>
    <dgm:cxn modelId="{CC326F89-D8E8-4912-85DB-DEF27ED9AEB3}" type="presOf" srcId="{64ED8811-ED05-4A82-84BB-21F2EFC90CB1}" destId="{70A9DB23-EE3A-4CA9-B325-AEC412D06C1A}" srcOrd="0" destOrd="0" presId="urn:microsoft.com/office/officeart/2005/8/layout/vList2"/>
    <dgm:cxn modelId="{1E24B86D-81B5-463E-A6ED-C9A81B053F16}" type="presOf" srcId="{C16879BC-1083-437D-BEA5-FA5B11E8537F}" destId="{61A8DC84-0B9C-4585-9A74-C42B7671FA97}" srcOrd="0" destOrd="0" presId="urn:microsoft.com/office/officeart/2005/8/layout/vList2"/>
    <dgm:cxn modelId="{148E66FD-782C-4C36-BA2D-17F3D2EB335D}" type="presOf" srcId="{B2B4F333-753D-4D66-A79A-A9A1A9B76AAE}" destId="{D1F9BC59-BF26-4687-B9B7-2700C66A306D}" srcOrd="0" destOrd="0" presId="urn:microsoft.com/office/officeart/2005/8/layout/vList2"/>
    <dgm:cxn modelId="{0529715B-A2AC-43D2-947E-33B0EDC0364D}" srcId="{C16879BC-1083-437D-BEA5-FA5B11E8537F}" destId="{64ED8811-ED05-4A82-84BB-21F2EFC90CB1}" srcOrd="1" destOrd="0" parTransId="{D796373A-1499-4578-B8EE-58FEC82EBFD6}" sibTransId="{DE49C499-D785-4FFF-8B41-8749A0E0FD04}"/>
    <dgm:cxn modelId="{A6A410FD-E0C7-4950-B4C9-648D2856140D}" type="presOf" srcId="{52E189E4-4E77-4341-ACC7-4EE1CF8A555C}" destId="{67C42E7F-FA46-4A7F-8ADA-9C677FEABB81}" srcOrd="0" destOrd="0" presId="urn:microsoft.com/office/officeart/2005/8/layout/vList2"/>
    <dgm:cxn modelId="{9B36B6C9-430C-4423-8374-E2039051614E}" srcId="{C16879BC-1083-437D-BEA5-FA5B11E8537F}" destId="{4AAFE7E9-6662-4622-AB35-959E0F5F0429}" srcOrd="8" destOrd="0" parTransId="{10E8A030-8CB3-4530-853A-A9C39D08F5F1}" sibTransId="{EC9C4573-73C0-41B4-B081-1A976E18117A}"/>
    <dgm:cxn modelId="{C5B82967-89CC-4C81-AD6B-E60C955C8E7C}" type="presOf" srcId="{F4926263-2A05-49AB-A4E9-56E1F70075AB}" destId="{0258B95D-A18F-4A1D-B1BF-DEA377FFC3B0}" srcOrd="0" destOrd="0" presId="urn:microsoft.com/office/officeart/2005/8/layout/vList2"/>
    <dgm:cxn modelId="{44125599-1290-4AAB-840A-E7FF9FF0B2E5}" srcId="{C16879BC-1083-437D-BEA5-FA5B11E8537F}" destId="{E584E88A-4C9B-432F-8155-C0FAAE02365C}" srcOrd="4" destOrd="0" parTransId="{6A0C8733-656A-445A-BCE2-7A954897876D}" sibTransId="{D9F574A7-A567-4468-A2C7-7D1516B3454A}"/>
    <dgm:cxn modelId="{4D387644-0A99-43CE-AC07-3386F69E6865}" srcId="{C16879BC-1083-437D-BEA5-FA5B11E8537F}" destId="{A83EBCF5-70A8-4727-A91C-0F0C0141F8EE}" srcOrd="3" destOrd="0" parTransId="{67A744E4-602D-4866-9F7C-9497BD5E3273}" sibTransId="{B0E8EEB5-4666-41DA-9B79-2CBAD2E9FC84}"/>
    <dgm:cxn modelId="{B90AA5DC-4C56-4DB0-B9BB-4922C26D8453}" type="presOf" srcId="{CBEE1F1C-6852-406D-BA35-9C822EFACD51}" destId="{6279B6CB-D14D-4A12-80FB-37C97C7EE4F8}" srcOrd="0" destOrd="0" presId="urn:microsoft.com/office/officeart/2005/8/layout/vList2"/>
    <dgm:cxn modelId="{B502F8EC-84C7-47E9-938A-46CA98B45D57}" srcId="{C16879BC-1083-437D-BEA5-FA5B11E8537F}" destId="{CBEE1F1C-6852-406D-BA35-9C822EFACD51}" srcOrd="0" destOrd="0" parTransId="{F9D9B0A1-C831-419E-8D4A-12A6D96C117A}" sibTransId="{BEAFF6FB-6857-44BD-A6D7-FDF37D6DB437}"/>
    <dgm:cxn modelId="{0C9D752A-5F2C-47C8-AA1C-93B9912C87A7}" srcId="{C16879BC-1083-437D-BEA5-FA5B11E8537F}" destId="{B2B4F333-753D-4D66-A79A-A9A1A9B76AAE}" srcOrd="6" destOrd="0" parTransId="{90E64362-0C4B-43E4-A496-0E60DFAE28EB}" sibTransId="{7EDEE3F2-E439-4BF0-8440-13449DE3B513}"/>
    <dgm:cxn modelId="{B2202062-0840-4E88-ADCE-E6618AF2B935}" type="presParOf" srcId="{61A8DC84-0B9C-4585-9A74-C42B7671FA97}" destId="{6279B6CB-D14D-4A12-80FB-37C97C7EE4F8}" srcOrd="0" destOrd="0" presId="urn:microsoft.com/office/officeart/2005/8/layout/vList2"/>
    <dgm:cxn modelId="{FFC4F954-31A2-44B3-8B01-4E0422A63FF2}" type="presParOf" srcId="{61A8DC84-0B9C-4585-9A74-C42B7671FA97}" destId="{B869EA69-63A8-40B8-843F-198DBF7AB242}" srcOrd="1" destOrd="0" presId="urn:microsoft.com/office/officeart/2005/8/layout/vList2"/>
    <dgm:cxn modelId="{889795FA-04B1-47B9-9AC0-29E982B35C62}" type="presParOf" srcId="{61A8DC84-0B9C-4585-9A74-C42B7671FA97}" destId="{70A9DB23-EE3A-4CA9-B325-AEC412D06C1A}" srcOrd="2" destOrd="0" presId="urn:microsoft.com/office/officeart/2005/8/layout/vList2"/>
    <dgm:cxn modelId="{9A691142-554F-435B-B3C0-FB8E56157171}" type="presParOf" srcId="{61A8DC84-0B9C-4585-9A74-C42B7671FA97}" destId="{FD82C523-A561-4D83-A64C-FCABF3BE778A}" srcOrd="3" destOrd="0" presId="urn:microsoft.com/office/officeart/2005/8/layout/vList2"/>
    <dgm:cxn modelId="{CEECD304-8B8B-4ED3-8543-247AA52A1969}" type="presParOf" srcId="{61A8DC84-0B9C-4585-9A74-C42B7671FA97}" destId="{E0970ECB-200F-49E7-92BC-D86F2EE827B0}" srcOrd="4" destOrd="0" presId="urn:microsoft.com/office/officeart/2005/8/layout/vList2"/>
    <dgm:cxn modelId="{1C0F025B-3CB2-4520-8EAE-68EE51D47045}" type="presParOf" srcId="{61A8DC84-0B9C-4585-9A74-C42B7671FA97}" destId="{23DBD5AB-6F95-4A45-96CC-27F78C709072}" srcOrd="5" destOrd="0" presId="urn:microsoft.com/office/officeart/2005/8/layout/vList2"/>
    <dgm:cxn modelId="{6C00FF68-00C6-4734-A377-6856F36E6860}" type="presParOf" srcId="{61A8DC84-0B9C-4585-9A74-C42B7671FA97}" destId="{62D1D4C6-7219-4EE8-9670-DFC07D586571}" srcOrd="6" destOrd="0" presId="urn:microsoft.com/office/officeart/2005/8/layout/vList2"/>
    <dgm:cxn modelId="{5558EFFA-3622-4245-8240-1E4419FBCEB0}" type="presParOf" srcId="{61A8DC84-0B9C-4585-9A74-C42B7671FA97}" destId="{3D7D2459-0540-4947-A5F5-5AB02DE98B19}" srcOrd="7" destOrd="0" presId="urn:microsoft.com/office/officeart/2005/8/layout/vList2"/>
    <dgm:cxn modelId="{B5EBFB04-754C-43FA-B832-7497DF1EF462}" type="presParOf" srcId="{61A8DC84-0B9C-4585-9A74-C42B7671FA97}" destId="{EE446FEE-6F58-4F2C-A659-7A46B5379792}" srcOrd="8" destOrd="0" presId="urn:microsoft.com/office/officeart/2005/8/layout/vList2"/>
    <dgm:cxn modelId="{308BE03E-6D00-4BF1-975C-A66AA11FDD8C}" type="presParOf" srcId="{61A8DC84-0B9C-4585-9A74-C42B7671FA97}" destId="{DED4E4A0-B103-4605-839F-585F4F8A20F9}" srcOrd="9" destOrd="0" presId="urn:microsoft.com/office/officeart/2005/8/layout/vList2"/>
    <dgm:cxn modelId="{A4EE35F9-B6AA-4EEE-BC31-1630FD1B67FC}" type="presParOf" srcId="{61A8DC84-0B9C-4585-9A74-C42B7671FA97}" destId="{0258B95D-A18F-4A1D-B1BF-DEA377FFC3B0}" srcOrd="10" destOrd="0" presId="urn:microsoft.com/office/officeart/2005/8/layout/vList2"/>
    <dgm:cxn modelId="{9B309963-3928-41CE-A75B-830B799C0D2C}" type="presParOf" srcId="{61A8DC84-0B9C-4585-9A74-C42B7671FA97}" destId="{3F889337-4A84-4651-B450-06EA7E758777}" srcOrd="11" destOrd="0" presId="urn:microsoft.com/office/officeart/2005/8/layout/vList2"/>
    <dgm:cxn modelId="{127A5326-4AF1-4978-A9C0-E850E15159F3}" type="presParOf" srcId="{61A8DC84-0B9C-4585-9A74-C42B7671FA97}" destId="{D1F9BC59-BF26-4687-B9B7-2700C66A306D}" srcOrd="12" destOrd="0" presId="urn:microsoft.com/office/officeart/2005/8/layout/vList2"/>
    <dgm:cxn modelId="{40E672B1-B8B9-4287-8674-CB8DD04DA9FB}" type="presParOf" srcId="{61A8DC84-0B9C-4585-9A74-C42B7671FA97}" destId="{D28F1725-3E05-462E-A5C9-438239D2503F}" srcOrd="13" destOrd="0" presId="urn:microsoft.com/office/officeart/2005/8/layout/vList2"/>
    <dgm:cxn modelId="{DFCFAEE1-AA67-470F-865E-946D628A876A}" type="presParOf" srcId="{61A8DC84-0B9C-4585-9A74-C42B7671FA97}" destId="{67C42E7F-FA46-4A7F-8ADA-9C677FEABB81}" srcOrd="14" destOrd="0" presId="urn:microsoft.com/office/officeart/2005/8/layout/vList2"/>
    <dgm:cxn modelId="{EA878AB6-4506-416F-ABDE-633A32B485BE}" type="presParOf" srcId="{61A8DC84-0B9C-4585-9A74-C42B7671FA97}" destId="{AC9BA636-3CAF-4628-A2DD-39051F9722E0}" srcOrd="15" destOrd="0" presId="urn:microsoft.com/office/officeart/2005/8/layout/vList2"/>
    <dgm:cxn modelId="{DE35C891-BFEE-4817-9C4E-820CEA33CA22}" type="presParOf" srcId="{61A8DC84-0B9C-4585-9A74-C42B7671FA97}" destId="{51E3E553-FB2C-40D4-9F7B-196F80B15CE6}" srcOrd="16" destOrd="0" presId="urn:microsoft.com/office/officeart/2005/8/layout/vList2"/>
  </dgm:cxnLst>
  <dgm:bg>
    <a:solidFill>
      <a:schemeClr val="accent2">
        <a:lumMod val="20000"/>
        <a:lumOff val="80000"/>
        <a:alpha val="83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8DEA2-3C56-45CE-9F58-AD681321E6D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40D8B70-B245-47CA-8E49-3BB3B5D45838}">
      <dgm:prSet/>
      <dgm:spPr/>
      <dgm:t>
        <a:bodyPr/>
        <a:lstStyle/>
        <a:p>
          <a:r>
            <a:rPr lang="ru-RU" dirty="0" smtClean="0"/>
            <a:t>Вовлечение пожилых жителей города (ПЖГ)  в ЗОЖ</a:t>
          </a:r>
          <a:endParaRPr lang="ru-RU" dirty="0"/>
        </a:p>
      </dgm:t>
    </dgm:pt>
    <dgm:pt modelId="{E0152C59-6BA7-412E-99CF-29020F8FCFCE}" type="parTrans" cxnId="{857B3407-A0E3-46D8-A0BA-BB27DB3BB28C}">
      <dgm:prSet/>
      <dgm:spPr/>
    </dgm:pt>
    <dgm:pt modelId="{2480ABAD-D2EC-4837-9965-871FC6413D9F}" type="sibTrans" cxnId="{857B3407-A0E3-46D8-A0BA-BB27DB3BB28C}">
      <dgm:prSet/>
      <dgm:spPr/>
    </dgm:pt>
    <dgm:pt modelId="{D93A8560-5B92-48ED-94B0-AC34B20619C9}">
      <dgm:prSet/>
      <dgm:spPr/>
      <dgm:t>
        <a:bodyPr/>
        <a:lstStyle/>
        <a:p>
          <a:r>
            <a:rPr lang="ru-RU" dirty="0" smtClean="0"/>
            <a:t>Улучшение уровня здоровья ПЖГ</a:t>
          </a:r>
          <a:endParaRPr lang="ru-RU" dirty="0"/>
        </a:p>
      </dgm:t>
    </dgm:pt>
    <dgm:pt modelId="{63639B6D-54EA-4D99-8A96-EC2D48702EB5}" type="parTrans" cxnId="{131CF800-2CD8-4198-B751-002AFFCE1B0D}">
      <dgm:prSet/>
      <dgm:spPr/>
    </dgm:pt>
    <dgm:pt modelId="{55E4205B-F589-4164-8204-524A37BAAD1F}" type="sibTrans" cxnId="{131CF800-2CD8-4198-B751-002AFFCE1B0D}">
      <dgm:prSet/>
      <dgm:spPr/>
    </dgm:pt>
    <dgm:pt modelId="{8DE32F60-3CA5-4E89-AA07-9495C2CCD089}">
      <dgm:prSet/>
      <dgm:spPr/>
      <dgm:t>
        <a:bodyPr/>
        <a:lstStyle/>
        <a:p>
          <a:r>
            <a:rPr lang="ru-RU" dirty="0" smtClean="0"/>
            <a:t>Увеличение социальной и коммуникативной активности ПЖГ</a:t>
          </a:r>
          <a:endParaRPr lang="ru-RU" dirty="0"/>
        </a:p>
      </dgm:t>
    </dgm:pt>
    <dgm:pt modelId="{922D5939-010D-4E5A-8C2D-288649AAB729}" type="parTrans" cxnId="{F5A96CB8-6AD6-4DB5-9C89-40117F7AB73F}">
      <dgm:prSet/>
      <dgm:spPr/>
    </dgm:pt>
    <dgm:pt modelId="{51803390-18F0-4A71-91B6-4460D8ACAB2F}" type="sibTrans" cxnId="{F5A96CB8-6AD6-4DB5-9C89-40117F7AB73F}">
      <dgm:prSet/>
      <dgm:spPr/>
    </dgm:pt>
    <dgm:pt modelId="{C2178A2D-0431-45B1-9C2C-9D0548DC0D22}">
      <dgm:prSet/>
      <dgm:spPr/>
      <dgm:t>
        <a:bodyPr/>
        <a:lstStyle/>
        <a:p>
          <a:r>
            <a:rPr lang="ru-RU" dirty="0" smtClean="0"/>
            <a:t>Привлечение внимания жителей города к проблемам ПЖГ</a:t>
          </a:r>
          <a:endParaRPr lang="ru-RU" dirty="0"/>
        </a:p>
      </dgm:t>
    </dgm:pt>
    <dgm:pt modelId="{B87195E7-A08E-46FF-90C5-E45E31E629A2}" type="parTrans" cxnId="{576987D2-222E-40BD-AEE4-E5002748693D}">
      <dgm:prSet/>
      <dgm:spPr/>
    </dgm:pt>
    <dgm:pt modelId="{A1B8A029-DCAD-4A70-B390-7F71E60A2D5A}" type="sibTrans" cxnId="{576987D2-222E-40BD-AEE4-E5002748693D}">
      <dgm:prSet/>
      <dgm:spPr/>
    </dgm:pt>
    <dgm:pt modelId="{3A0F71DD-ED13-4D51-B71A-8C98E6926DA0}">
      <dgm:prSet/>
      <dgm:spPr/>
      <dgm:t>
        <a:bodyPr/>
        <a:lstStyle/>
        <a:p>
          <a:r>
            <a:rPr lang="ru-RU" dirty="0" smtClean="0"/>
            <a:t>Усиление </a:t>
          </a:r>
          <a:r>
            <a:rPr lang="ru-RU" dirty="0" err="1" smtClean="0"/>
            <a:t>межпоколенческой</a:t>
          </a:r>
          <a:r>
            <a:rPr lang="ru-RU" dirty="0" smtClean="0"/>
            <a:t> коммуникации в городе</a:t>
          </a:r>
          <a:endParaRPr lang="ru-RU" dirty="0"/>
        </a:p>
      </dgm:t>
    </dgm:pt>
    <dgm:pt modelId="{AEF4D9CF-9E3C-4193-AA0C-C56A609263F9}" type="parTrans" cxnId="{0A8BB122-DCCA-47CE-B7D8-F46253D91578}">
      <dgm:prSet/>
      <dgm:spPr/>
    </dgm:pt>
    <dgm:pt modelId="{41D294D9-928E-4E1D-BFDF-5020F1C420E4}" type="sibTrans" cxnId="{0A8BB122-DCCA-47CE-B7D8-F46253D91578}">
      <dgm:prSet/>
      <dgm:spPr/>
    </dgm:pt>
    <dgm:pt modelId="{BF886C65-D545-4EA7-B9CF-555A438FCBA5}">
      <dgm:prSet/>
      <dgm:spPr/>
      <dgm:t>
        <a:bodyPr/>
        <a:lstStyle/>
        <a:p>
          <a:r>
            <a:rPr lang="ru-RU" dirty="0" smtClean="0"/>
            <a:t>Улучшение удовлетворенности ПЖГ своей жизнью, усиление интереса к ней</a:t>
          </a:r>
          <a:endParaRPr lang="ru-RU" dirty="0"/>
        </a:p>
      </dgm:t>
    </dgm:pt>
    <dgm:pt modelId="{5D96A143-0263-4E57-9CE7-F8E66872D1E2}" type="parTrans" cxnId="{2121A6C2-8B3E-4E53-895D-29027733F318}">
      <dgm:prSet/>
      <dgm:spPr/>
    </dgm:pt>
    <dgm:pt modelId="{6D1BEA4A-90B4-42E5-BBAB-8A7F3668CB86}" type="sibTrans" cxnId="{2121A6C2-8B3E-4E53-895D-29027733F318}">
      <dgm:prSet/>
      <dgm:spPr/>
    </dgm:pt>
    <dgm:pt modelId="{34450C7A-ED43-45E2-8EE6-8A3776AC5E7E}" type="pres">
      <dgm:prSet presAssocID="{B768DEA2-3C56-45CE-9F58-AD681321E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B718FF-E287-4A6B-B7EA-8F4A2DD587F6}" type="pres">
      <dgm:prSet presAssocID="{B768DEA2-3C56-45CE-9F58-AD681321E6D0}" presName="Name1" presStyleCnt="0"/>
      <dgm:spPr/>
      <dgm:t>
        <a:bodyPr/>
        <a:lstStyle/>
        <a:p>
          <a:endParaRPr lang="ru-RU"/>
        </a:p>
      </dgm:t>
    </dgm:pt>
    <dgm:pt modelId="{318FE1C2-EA2B-47EF-BBC4-3B4E64C1B0FA}" type="pres">
      <dgm:prSet presAssocID="{B768DEA2-3C56-45CE-9F58-AD681321E6D0}" presName="cycle" presStyleCnt="0"/>
      <dgm:spPr/>
      <dgm:t>
        <a:bodyPr/>
        <a:lstStyle/>
        <a:p>
          <a:endParaRPr lang="ru-RU"/>
        </a:p>
      </dgm:t>
    </dgm:pt>
    <dgm:pt modelId="{729C0909-95BB-4A8B-ADB6-C42DB7D6C5DA}" type="pres">
      <dgm:prSet presAssocID="{B768DEA2-3C56-45CE-9F58-AD681321E6D0}" presName="srcNode" presStyleLbl="node1" presStyleIdx="0" presStyleCnt="6"/>
      <dgm:spPr/>
      <dgm:t>
        <a:bodyPr/>
        <a:lstStyle/>
        <a:p>
          <a:endParaRPr lang="ru-RU"/>
        </a:p>
      </dgm:t>
    </dgm:pt>
    <dgm:pt modelId="{FC35B88A-CAB4-4E08-841D-5AF5FE3E1FA0}" type="pres">
      <dgm:prSet presAssocID="{B768DEA2-3C56-45CE-9F58-AD681321E6D0}" presName="conn" presStyleLbl="parChTrans1D2" presStyleIdx="0" presStyleCnt="1"/>
      <dgm:spPr/>
      <dgm:t>
        <a:bodyPr/>
        <a:lstStyle/>
        <a:p>
          <a:endParaRPr lang="ru-RU"/>
        </a:p>
      </dgm:t>
    </dgm:pt>
    <dgm:pt modelId="{F3386405-4DB4-4550-A24D-1D07108C2295}" type="pres">
      <dgm:prSet presAssocID="{B768DEA2-3C56-45CE-9F58-AD681321E6D0}" presName="extraNode" presStyleLbl="node1" presStyleIdx="0" presStyleCnt="6"/>
      <dgm:spPr/>
      <dgm:t>
        <a:bodyPr/>
        <a:lstStyle/>
        <a:p>
          <a:endParaRPr lang="ru-RU"/>
        </a:p>
      </dgm:t>
    </dgm:pt>
    <dgm:pt modelId="{7B64E82A-B408-4029-9283-86F8A16F8BE4}" type="pres">
      <dgm:prSet presAssocID="{B768DEA2-3C56-45CE-9F58-AD681321E6D0}" presName="dstNode" presStyleLbl="node1" presStyleIdx="0" presStyleCnt="6"/>
      <dgm:spPr/>
      <dgm:t>
        <a:bodyPr/>
        <a:lstStyle/>
        <a:p>
          <a:endParaRPr lang="ru-RU"/>
        </a:p>
      </dgm:t>
    </dgm:pt>
    <dgm:pt modelId="{AA3361F4-6E00-4457-829A-1A7630795776}" type="pres">
      <dgm:prSet presAssocID="{640D8B70-B245-47CA-8E49-3BB3B5D458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AC659-A204-437F-AFC2-A28410048ACB}" type="pres">
      <dgm:prSet presAssocID="{640D8B70-B245-47CA-8E49-3BB3B5D45838}" presName="accent_1" presStyleCnt="0"/>
      <dgm:spPr/>
    </dgm:pt>
    <dgm:pt modelId="{C52B654E-6022-4843-830C-00A0CAA9156F}" type="pres">
      <dgm:prSet presAssocID="{640D8B70-B245-47CA-8E49-3BB3B5D45838}" presName="accentRepeatNode" presStyleLbl="solidFgAcc1" presStyleIdx="0" presStyleCnt="6"/>
      <dgm:spPr/>
    </dgm:pt>
    <dgm:pt modelId="{17E8BC59-6964-4DC9-9110-8A3B15D80C74}" type="pres">
      <dgm:prSet presAssocID="{D93A8560-5B92-48ED-94B0-AC34B20619C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0F077-78A7-441E-A243-912D84D70E97}" type="pres">
      <dgm:prSet presAssocID="{D93A8560-5B92-48ED-94B0-AC34B20619C9}" presName="accent_2" presStyleCnt="0"/>
      <dgm:spPr/>
    </dgm:pt>
    <dgm:pt modelId="{92C28E9B-EFA4-4649-9C97-528780AF3087}" type="pres">
      <dgm:prSet presAssocID="{D93A8560-5B92-48ED-94B0-AC34B20619C9}" presName="accentRepeatNode" presStyleLbl="solidFgAcc1" presStyleIdx="1" presStyleCnt="6"/>
      <dgm:spPr/>
    </dgm:pt>
    <dgm:pt modelId="{7A4DA87C-CF7A-4D64-8D5C-F3D16A3F70DE}" type="pres">
      <dgm:prSet presAssocID="{8DE32F60-3CA5-4E89-AA07-9495C2CCD08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3AA86-1612-483D-AC9F-1060A21B8A07}" type="pres">
      <dgm:prSet presAssocID="{8DE32F60-3CA5-4E89-AA07-9495C2CCD089}" presName="accent_3" presStyleCnt="0"/>
      <dgm:spPr/>
    </dgm:pt>
    <dgm:pt modelId="{C0120C63-B7EB-46CF-BBF5-A1968B7CD4B8}" type="pres">
      <dgm:prSet presAssocID="{8DE32F60-3CA5-4E89-AA07-9495C2CCD089}" presName="accentRepeatNode" presStyleLbl="solidFgAcc1" presStyleIdx="2" presStyleCnt="6"/>
      <dgm:spPr/>
    </dgm:pt>
    <dgm:pt modelId="{7C0305C5-7A22-4278-918E-C746C746C5BD}" type="pres">
      <dgm:prSet presAssocID="{C2178A2D-0431-45B1-9C2C-9D0548DC0D2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3E1A5-F88C-4D30-8D5B-F9618945EF89}" type="pres">
      <dgm:prSet presAssocID="{C2178A2D-0431-45B1-9C2C-9D0548DC0D22}" presName="accent_4" presStyleCnt="0"/>
      <dgm:spPr/>
    </dgm:pt>
    <dgm:pt modelId="{A6E377D3-EA66-4D37-948B-B92CCFFB955A}" type="pres">
      <dgm:prSet presAssocID="{C2178A2D-0431-45B1-9C2C-9D0548DC0D22}" presName="accentRepeatNode" presStyleLbl="solidFgAcc1" presStyleIdx="3" presStyleCnt="6"/>
      <dgm:spPr/>
    </dgm:pt>
    <dgm:pt modelId="{F04663FA-EEDD-4B19-8006-E6840BC113FE}" type="pres">
      <dgm:prSet presAssocID="{3A0F71DD-ED13-4D51-B71A-8C98E6926DA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8BA65-4F16-4382-9C73-C64FA5F8101E}" type="pres">
      <dgm:prSet presAssocID="{3A0F71DD-ED13-4D51-B71A-8C98E6926DA0}" presName="accent_5" presStyleCnt="0"/>
      <dgm:spPr/>
    </dgm:pt>
    <dgm:pt modelId="{56F1F132-AD9A-4A71-AEA0-D74F67773A29}" type="pres">
      <dgm:prSet presAssocID="{3A0F71DD-ED13-4D51-B71A-8C98E6926DA0}" presName="accentRepeatNode" presStyleLbl="solidFgAcc1" presStyleIdx="4" presStyleCnt="6"/>
      <dgm:spPr/>
    </dgm:pt>
    <dgm:pt modelId="{205EB716-E020-4AB9-8707-91BD099C1C05}" type="pres">
      <dgm:prSet presAssocID="{BF886C65-D545-4EA7-B9CF-555A438FCBA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E6D7A-9D61-4B9F-B3BC-928766D59201}" type="pres">
      <dgm:prSet presAssocID="{BF886C65-D545-4EA7-B9CF-555A438FCBA5}" presName="accent_6" presStyleCnt="0"/>
      <dgm:spPr/>
    </dgm:pt>
    <dgm:pt modelId="{A2E73AFF-8015-4A63-80B9-3402C7D57472}" type="pres">
      <dgm:prSet presAssocID="{BF886C65-D545-4EA7-B9CF-555A438FCBA5}" presName="accentRepeatNode" presStyleLbl="solidFgAcc1" presStyleIdx="5" presStyleCnt="6"/>
      <dgm:spPr/>
    </dgm:pt>
  </dgm:ptLst>
  <dgm:cxnLst>
    <dgm:cxn modelId="{2121A6C2-8B3E-4E53-895D-29027733F318}" srcId="{B768DEA2-3C56-45CE-9F58-AD681321E6D0}" destId="{BF886C65-D545-4EA7-B9CF-555A438FCBA5}" srcOrd="5" destOrd="0" parTransId="{5D96A143-0263-4E57-9CE7-F8E66872D1E2}" sibTransId="{6D1BEA4A-90B4-42E5-BBAB-8A7F3668CB86}"/>
    <dgm:cxn modelId="{BDA36C38-5C75-4FB2-9034-E8465F770932}" type="presOf" srcId="{2480ABAD-D2EC-4837-9965-871FC6413D9F}" destId="{FC35B88A-CAB4-4E08-841D-5AF5FE3E1FA0}" srcOrd="0" destOrd="0" presId="urn:microsoft.com/office/officeart/2008/layout/VerticalCurvedList"/>
    <dgm:cxn modelId="{A4ED8E6B-6098-4650-846F-07229571FA06}" type="presOf" srcId="{8DE32F60-3CA5-4E89-AA07-9495C2CCD089}" destId="{7A4DA87C-CF7A-4D64-8D5C-F3D16A3F70DE}" srcOrd="0" destOrd="0" presId="urn:microsoft.com/office/officeart/2008/layout/VerticalCurvedList"/>
    <dgm:cxn modelId="{131CF800-2CD8-4198-B751-002AFFCE1B0D}" srcId="{B768DEA2-3C56-45CE-9F58-AD681321E6D0}" destId="{D93A8560-5B92-48ED-94B0-AC34B20619C9}" srcOrd="1" destOrd="0" parTransId="{63639B6D-54EA-4D99-8A96-EC2D48702EB5}" sibTransId="{55E4205B-F589-4164-8204-524A37BAAD1F}"/>
    <dgm:cxn modelId="{32BF46A4-D559-419A-A3C5-AE63FB87AA83}" type="presOf" srcId="{C2178A2D-0431-45B1-9C2C-9D0548DC0D22}" destId="{7C0305C5-7A22-4278-918E-C746C746C5BD}" srcOrd="0" destOrd="0" presId="urn:microsoft.com/office/officeart/2008/layout/VerticalCurvedList"/>
    <dgm:cxn modelId="{E7B0B47C-D057-42D5-A0A5-7999EC7B2F14}" type="presOf" srcId="{3A0F71DD-ED13-4D51-B71A-8C98E6926DA0}" destId="{F04663FA-EEDD-4B19-8006-E6840BC113FE}" srcOrd="0" destOrd="0" presId="urn:microsoft.com/office/officeart/2008/layout/VerticalCurvedList"/>
    <dgm:cxn modelId="{0A8BB122-DCCA-47CE-B7D8-F46253D91578}" srcId="{B768DEA2-3C56-45CE-9F58-AD681321E6D0}" destId="{3A0F71DD-ED13-4D51-B71A-8C98E6926DA0}" srcOrd="4" destOrd="0" parTransId="{AEF4D9CF-9E3C-4193-AA0C-C56A609263F9}" sibTransId="{41D294D9-928E-4E1D-BFDF-5020F1C420E4}"/>
    <dgm:cxn modelId="{0DB656C7-A846-45C3-BECA-D048F53FD592}" type="presOf" srcId="{BF886C65-D545-4EA7-B9CF-555A438FCBA5}" destId="{205EB716-E020-4AB9-8707-91BD099C1C05}" srcOrd="0" destOrd="0" presId="urn:microsoft.com/office/officeart/2008/layout/VerticalCurvedList"/>
    <dgm:cxn modelId="{F5A96CB8-6AD6-4DB5-9C89-40117F7AB73F}" srcId="{B768DEA2-3C56-45CE-9F58-AD681321E6D0}" destId="{8DE32F60-3CA5-4E89-AA07-9495C2CCD089}" srcOrd="2" destOrd="0" parTransId="{922D5939-010D-4E5A-8C2D-288649AAB729}" sibTransId="{51803390-18F0-4A71-91B6-4460D8ACAB2F}"/>
    <dgm:cxn modelId="{6573D330-ABB4-4B17-856C-00F704FC75AE}" type="presOf" srcId="{B768DEA2-3C56-45CE-9F58-AD681321E6D0}" destId="{34450C7A-ED43-45E2-8EE6-8A3776AC5E7E}" srcOrd="0" destOrd="0" presId="urn:microsoft.com/office/officeart/2008/layout/VerticalCurvedList"/>
    <dgm:cxn modelId="{18E027DF-5001-43EC-BA82-15447F0E68B5}" type="presOf" srcId="{D93A8560-5B92-48ED-94B0-AC34B20619C9}" destId="{17E8BC59-6964-4DC9-9110-8A3B15D80C74}" srcOrd="0" destOrd="0" presId="urn:microsoft.com/office/officeart/2008/layout/VerticalCurvedList"/>
    <dgm:cxn modelId="{576987D2-222E-40BD-AEE4-E5002748693D}" srcId="{B768DEA2-3C56-45CE-9F58-AD681321E6D0}" destId="{C2178A2D-0431-45B1-9C2C-9D0548DC0D22}" srcOrd="3" destOrd="0" parTransId="{B87195E7-A08E-46FF-90C5-E45E31E629A2}" sibTransId="{A1B8A029-DCAD-4A70-B390-7F71E60A2D5A}"/>
    <dgm:cxn modelId="{857B3407-A0E3-46D8-A0BA-BB27DB3BB28C}" srcId="{B768DEA2-3C56-45CE-9F58-AD681321E6D0}" destId="{640D8B70-B245-47CA-8E49-3BB3B5D45838}" srcOrd="0" destOrd="0" parTransId="{E0152C59-6BA7-412E-99CF-29020F8FCFCE}" sibTransId="{2480ABAD-D2EC-4837-9965-871FC6413D9F}"/>
    <dgm:cxn modelId="{7031E5B7-0F47-4739-9FAC-2514AAE3627D}" type="presOf" srcId="{640D8B70-B245-47CA-8E49-3BB3B5D45838}" destId="{AA3361F4-6E00-4457-829A-1A7630795776}" srcOrd="0" destOrd="0" presId="urn:microsoft.com/office/officeart/2008/layout/VerticalCurvedList"/>
    <dgm:cxn modelId="{7AA45F3B-FA69-4943-B257-EEB9B298BFCB}" type="presParOf" srcId="{34450C7A-ED43-45E2-8EE6-8A3776AC5E7E}" destId="{31B718FF-E287-4A6B-B7EA-8F4A2DD587F6}" srcOrd="0" destOrd="0" presId="urn:microsoft.com/office/officeart/2008/layout/VerticalCurvedList"/>
    <dgm:cxn modelId="{5BD928F3-91FB-4D81-8652-B59A0614E5D6}" type="presParOf" srcId="{31B718FF-E287-4A6B-B7EA-8F4A2DD587F6}" destId="{318FE1C2-EA2B-47EF-BBC4-3B4E64C1B0FA}" srcOrd="0" destOrd="0" presId="urn:microsoft.com/office/officeart/2008/layout/VerticalCurvedList"/>
    <dgm:cxn modelId="{FE9C6AD0-8A04-4704-B2B9-8FFA13EDF170}" type="presParOf" srcId="{318FE1C2-EA2B-47EF-BBC4-3B4E64C1B0FA}" destId="{729C0909-95BB-4A8B-ADB6-C42DB7D6C5DA}" srcOrd="0" destOrd="0" presId="urn:microsoft.com/office/officeart/2008/layout/VerticalCurvedList"/>
    <dgm:cxn modelId="{2276791D-BBAE-4264-AF20-622680B9FAB7}" type="presParOf" srcId="{318FE1C2-EA2B-47EF-BBC4-3B4E64C1B0FA}" destId="{FC35B88A-CAB4-4E08-841D-5AF5FE3E1FA0}" srcOrd="1" destOrd="0" presId="urn:microsoft.com/office/officeart/2008/layout/VerticalCurvedList"/>
    <dgm:cxn modelId="{B1A8CACC-EAD2-41B2-AEDF-C4E7FF59289A}" type="presParOf" srcId="{318FE1C2-EA2B-47EF-BBC4-3B4E64C1B0FA}" destId="{F3386405-4DB4-4550-A24D-1D07108C2295}" srcOrd="2" destOrd="0" presId="urn:microsoft.com/office/officeart/2008/layout/VerticalCurvedList"/>
    <dgm:cxn modelId="{3F2928A1-34FC-4241-9DD8-3DF4C1A4EACC}" type="presParOf" srcId="{318FE1C2-EA2B-47EF-BBC4-3B4E64C1B0FA}" destId="{7B64E82A-B408-4029-9283-86F8A16F8BE4}" srcOrd="3" destOrd="0" presId="urn:microsoft.com/office/officeart/2008/layout/VerticalCurvedList"/>
    <dgm:cxn modelId="{69EAB82A-585D-4CD4-96A1-7B54D9998032}" type="presParOf" srcId="{31B718FF-E287-4A6B-B7EA-8F4A2DD587F6}" destId="{AA3361F4-6E00-4457-829A-1A7630795776}" srcOrd="1" destOrd="0" presId="urn:microsoft.com/office/officeart/2008/layout/VerticalCurvedList"/>
    <dgm:cxn modelId="{A44AC0F9-09AC-4B1F-A5E5-684F5113252C}" type="presParOf" srcId="{31B718FF-E287-4A6B-B7EA-8F4A2DD587F6}" destId="{1D4AC659-A204-437F-AFC2-A28410048ACB}" srcOrd="2" destOrd="0" presId="urn:microsoft.com/office/officeart/2008/layout/VerticalCurvedList"/>
    <dgm:cxn modelId="{D510A141-B4C7-47A3-BE2D-30220EF1D6F8}" type="presParOf" srcId="{1D4AC659-A204-437F-AFC2-A28410048ACB}" destId="{C52B654E-6022-4843-830C-00A0CAA9156F}" srcOrd="0" destOrd="0" presId="urn:microsoft.com/office/officeart/2008/layout/VerticalCurvedList"/>
    <dgm:cxn modelId="{D2F7C7EF-F596-41E6-891C-03A04909E0D6}" type="presParOf" srcId="{31B718FF-E287-4A6B-B7EA-8F4A2DD587F6}" destId="{17E8BC59-6964-4DC9-9110-8A3B15D80C74}" srcOrd="3" destOrd="0" presId="urn:microsoft.com/office/officeart/2008/layout/VerticalCurvedList"/>
    <dgm:cxn modelId="{FA0E9287-5BB4-448E-9333-14D9A078A486}" type="presParOf" srcId="{31B718FF-E287-4A6B-B7EA-8F4A2DD587F6}" destId="{6C70F077-78A7-441E-A243-912D84D70E97}" srcOrd="4" destOrd="0" presId="urn:microsoft.com/office/officeart/2008/layout/VerticalCurvedList"/>
    <dgm:cxn modelId="{BCE7BAEB-1ECF-4D49-A7E9-37DC3CD0860D}" type="presParOf" srcId="{6C70F077-78A7-441E-A243-912D84D70E97}" destId="{92C28E9B-EFA4-4649-9C97-528780AF3087}" srcOrd="0" destOrd="0" presId="urn:microsoft.com/office/officeart/2008/layout/VerticalCurvedList"/>
    <dgm:cxn modelId="{EC1E1CCB-1517-475F-B1D2-779F7BCCE985}" type="presParOf" srcId="{31B718FF-E287-4A6B-B7EA-8F4A2DD587F6}" destId="{7A4DA87C-CF7A-4D64-8D5C-F3D16A3F70DE}" srcOrd="5" destOrd="0" presId="urn:microsoft.com/office/officeart/2008/layout/VerticalCurvedList"/>
    <dgm:cxn modelId="{A4B59417-5375-49C0-9967-FB764CADAC34}" type="presParOf" srcId="{31B718FF-E287-4A6B-B7EA-8F4A2DD587F6}" destId="{F943AA86-1612-483D-AC9F-1060A21B8A07}" srcOrd="6" destOrd="0" presId="urn:microsoft.com/office/officeart/2008/layout/VerticalCurvedList"/>
    <dgm:cxn modelId="{F85E3562-F98D-4B33-94E3-5772E01F8384}" type="presParOf" srcId="{F943AA86-1612-483D-AC9F-1060A21B8A07}" destId="{C0120C63-B7EB-46CF-BBF5-A1968B7CD4B8}" srcOrd="0" destOrd="0" presId="urn:microsoft.com/office/officeart/2008/layout/VerticalCurvedList"/>
    <dgm:cxn modelId="{651E1C30-BC55-47F7-B3A1-DB4A9F3C84C8}" type="presParOf" srcId="{31B718FF-E287-4A6B-B7EA-8F4A2DD587F6}" destId="{7C0305C5-7A22-4278-918E-C746C746C5BD}" srcOrd="7" destOrd="0" presId="urn:microsoft.com/office/officeart/2008/layout/VerticalCurvedList"/>
    <dgm:cxn modelId="{308A718E-BA84-41E9-AF71-E3F790B0FD48}" type="presParOf" srcId="{31B718FF-E287-4A6B-B7EA-8F4A2DD587F6}" destId="{9003E1A5-F88C-4D30-8D5B-F9618945EF89}" srcOrd="8" destOrd="0" presId="urn:microsoft.com/office/officeart/2008/layout/VerticalCurvedList"/>
    <dgm:cxn modelId="{A78C42C4-2DA3-41F0-9094-F5A4E52C9E49}" type="presParOf" srcId="{9003E1A5-F88C-4D30-8D5B-F9618945EF89}" destId="{A6E377D3-EA66-4D37-948B-B92CCFFB955A}" srcOrd="0" destOrd="0" presId="urn:microsoft.com/office/officeart/2008/layout/VerticalCurvedList"/>
    <dgm:cxn modelId="{1ED5C1AB-0A8C-49BA-9E03-94AE9DD2A07E}" type="presParOf" srcId="{31B718FF-E287-4A6B-B7EA-8F4A2DD587F6}" destId="{F04663FA-EEDD-4B19-8006-E6840BC113FE}" srcOrd="9" destOrd="0" presId="urn:microsoft.com/office/officeart/2008/layout/VerticalCurvedList"/>
    <dgm:cxn modelId="{961187AF-C8A5-4FFD-AF34-85145A0908F5}" type="presParOf" srcId="{31B718FF-E287-4A6B-B7EA-8F4A2DD587F6}" destId="{DA48BA65-4F16-4382-9C73-C64FA5F8101E}" srcOrd="10" destOrd="0" presId="urn:microsoft.com/office/officeart/2008/layout/VerticalCurvedList"/>
    <dgm:cxn modelId="{15AE8277-591F-4E3E-94D1-450873760652}" type="presParOf" srcId="{DA48BA65-4F16-4382-9C73-C64FA5F8101E}" destId="{56F1F132-AD9A-4A71-AEA0-D74F67773A29}" srcOrd="0" destOrd="0" presId="urn:microsoft.com/office/officeart/2008/layout/VerticalCurvedList"/>
    <dgm:cxn modelId="{A0D27528-ED10-425F-A015-AD21F0402C16}" type="presParOf" srcId="{31B718FF-E287-4A6B-B7EA-8F4A2DD587F6}" destId="{205EB716-E020-4AB9-8707-91BD099C1C05}" srcOrd="11" destOrd="0" presId="urn:microsoft.com/office/officeart/2008/layout/VerticalCurvedList"/>
    <dgm:cxn modelId="{10CE70D9-00A4-49B2-8E43-2D93AFD539A3}" type="presParOf" srcId="{31B718FF-E287-4A6B-B7EA-8F4A2DD587F6}" destId="{B11E6D7A-9D61-4B9F-B3BC-928766D59201}" srcOrd="12" destOrd="0" presId="urn:microsoft.com/office/officeart/2008/layout/VerticalCurvedList"/>
    <dgm:cxn modelId="{1C981747-5669-4C9A-B1DC-0C93136B51F2}" type="presParOf" srcId="{B11E6D7A-9D61-4B9F-B3BC-928766D59201}" destId="{A2E73AFF-8015-4A63-80B9-3402C7D574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0D143-1AA9-4CF4-BC04-1BBD71F4FE78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9ECFB6A-F498-4349-9FE1-C24CD74C962B}">
      <dgm:prSet/>
      <dgm:spPr/>
      <dgm:t>
        <a:bodyPr/>
        <a:lstStyle/>
        <a:p>
          <a:r>
            <a:rPr lang="ru-RU" b="1" dirty="0" smtClean="0"/>
            <a:t>На уровне цели:</a:t>
          </a:r>
          <a:endParaRPr lang="ru-RU" b="1" dirty="0"/>
        </a:p>
      </dgm:t>
    </dgm:pt>
    <dgm:pt modelId="{E44E27A7-9791-415D-A572-A75FD8747484}" type="parTrans" cxnId="{E84B2F95-EC5B-4F2A-8D07-A637BE8DE756}">
      <dgm:prSet/>
      <dgm:spPr/>
      <dgm:t>
        <a:bodyPr/>
        <a:lstStyle/>
        <a:p>
          <a:endParaRPr lang="ru-RU"/>
        </a:p>
      </dgm:t>
    </dgm:pt>
    <dgm:pt modelId="{91A50426-A4B4-4BE1-8F4A-4EE24AFCFED6}" type="sibTrans" cxnId="{E84B2F95-EC5B-4F2A-8D07-A637BE8DE756}">
      <dgm:prSet/>
      <dgm:spPr/>
      <dgm:t>
        <a:bodyPr/>
        <a:lstStyle/>
        <a:p>
          <a:endParaRPr lang="ru-RU"/>
        </a:p>
      </dgm:t>
    </dgm:pt>
    <dgm:pt modelId="{082C6E40-B510-4228-AA50-4BD19841432D}">
      <dgm:prSet/>
      <dgm:spPr/>
      <dgm:t>
        <a:bodyPr/>
        <a:lstStyle/>
        <a:p>
          <a:r>
            <a:rPr lang="ru-RU" b="1" dirty="0" smtClean="0"/>
            <a:t>На уровне задач:</a:t>
          </a:r>
          <a:endParaRPr lang="ru-RU" b="1" dirty="0"/>
        </a:p>
      </dgm:t>
    </dgm:pt>
    <dgm:pt modelId="{0B6FCE42-83B8-4B85-8456-32082253F80C}" type="parTrans" cxnId="{E74DC63F-7E89-43CF-A24E-8C2938DA670A}">
      <dgm:prSet/>
      <dgm:spPr/>
      <dgm:t>
        <a:bodyPr/>
        <a:lstStyle/>
        <a:p>
          <a:endParaRPr lang="ru-RU"/>
        </a:p>
      </dgm:t>
    </dgm:pt>
    <dgm:pt modelId="{95449D40-19EC-4996-8489-165F52AAF330}" type="sibTrans" cxnId="{E74DC63F-7E89-43CF-A24E-8C2938DA670A}">
      <dgm:prSet/>
      <dgm:spPr/>
      <dgm:t>
        <a:bodyPr/>
        <a:lstStyle/>
        <a:p>
          <a:endParaRPr lang="ru-RU"/>
        </a:p>
      </dgm:t>
    </dgm:pt>
    <dgm:pt modelId="{1CFB5E91-0AEB-499D-B148-6F33A938E179}">
      <dgm:prSet/>
      <dgm:spPr/>
      <dgm:t>
        <a:bodyPr/>
        <a:lstStyle/>
        <a:p>
          <a:r>
            <a:rPr lang="ru-RU" b="1" dirty="0" smtClean="0"/>
            <a:t>На уровне мероприятий:</a:t>
          </a:r>
          <a:endParaRPr lang="ru-RU" b="1" dirty="0"/>
        </a:p>
      </dgm:t>
    </dgm:pt>
    <dgm:pt modelId="{874D6D84-34E4-468F-8CD2-C75F8171FC18}" type="parTrans" cxnId="{9C5162A0-B069-4376-9C93-1FF85FF7F7AB}">
      <dgm:prSet/>
      <dgm:spPr/>
      <dgm:t>
        <a:bodyPr/>
        <a:lstStyle/>
        <a:p>
          <a:endParaRPr lang="ru-RU"/>
        </a:p>
      </dgm:t>
    </dgm:pt>
    <dgm:pt modelId="{9DB3DF7C-1394-4E4A-919D-00520F09F454}" type="sibTrans" cxnId="{9C5162A0-B069-4376-9C93-1FF85FF7F7AB}">
      <dgm:prSet/>
      <dgm:spPr/>
      <dgm:t>
        <a:bodyPr/>
        <a:lstStyle/>
        <a:p>
          <a:endParaRPr lang="ru-RU"/>
        </a:p>
      </dgm:t>
    </dgm:pt>
    <dgm:pt modelId="{ACD74C1A-0B78-4CDA-A1F4-212FDC8F8C91}">
      <dgm:prSet/>
      <dgm:spPr/>
      <dgm:t>
        <a:bodyPr/>
        <a:lstStyle/>
        <a:p>
          <a:pPr algn="just"/>
          <a:r>
            <a:rPr lang="ru-RU" b="1" dirty="0" smtClean="0"/>
            <a:t>запрет реализации проекта медицинскими работниками</a:t>
          </a:r>
          <a:endParaRPr lang="ru-RU" b="1" dirty="0"/>
        </a:p>
      </dgm:t>
    </dgm:pt>
    <dgm:pt modelId="{DA357C18-C391-4902-9FAD-769092F69D86}" type="parTrans" cxnId="{50317E6D-8382-4FE4-A2CB-0BB20B25CD11}">
      <dgm:prSet/>
      <dgm:spPr/>
      <dgm:t>
        <a:bodyPr/>
        <a:lstStyle/>
        <a:p>
          <a:endParaRPr lang="ru-RU"/>
        </a:p>
      </dgm:t>
    </dgm:pt>
    <dgm:pt modelId="{2214A9CA-D70B-47BA-BF33-AC39AE5E7024}" type="sibTrans" cxnId="{50317E6D-8382-4FE4-A2CB-0BB20B25CD11}">
      <dgm:prSet/>
      <dgm:spPr/>
      <dgm:t>
        <a:bodyPr/>
        <a:lstStyle/>
        <a:p>
          <a:endParaRPr lang="ru-RU"/>
        </a:p>
      </dgm:t>
    </dgm:pt>
    <dgm:pt modelId="{6547F8F6-A475-4FFB-A4A8-D9EABB345CFD}">
      <dgm:prSet/>
      <dgm:spPr/>
      <dgm:t>
        <a:bodyPr/>
        <a:lstStyle/>
        <a:p>
          <a:r>
            <a:rPr lang="ru-RU" b="1" dirty="0" smtClean="0"/>
            <a:t>отсутствие поддержки партнеров</a:t>
          </a:r>
          <a:endParaRPr lang="ru-RU" b="1" dirty="0"/>
        </a:p>
      </dgm:t>
    </dgm:pt>
    <dgm:pt modelId="{52DCE823-41F2-4CE3-A535-B5923D0B4E33}" type="parTrans" cxnId="{12ED3FEE-5901-40C9-AD90-F040F0AD0BB8}">
      <dgm:prSet/>
      <dgm:spPr/>
      <dgm:t>
        <a:bodyPr/>
        <a:lstStyle/>
        <a:p>
          <a:endParaRPr lang="ru-RU"/>
        </a:p>
      </dgm:t>
    </dgm:pt>
    <dgm:pt modelId="{AADA3EB3-81A5-4116-B86C-81CC680E4709}" type="sibTrans" cxnId="{12ED3FEE-5901-40C9-AD90-F040F0AD0BB8}">
      <dgm:prSet/>
      <dgm:spPr/>
      <dgm:t>
        <a:bodyPr/>
        <a:lstStyle/>
        <a:p>
          <a:endParaRPr lang="ru-RU"/>
        </a:p>
      </dgm:t>
    </dgm:pt>
    <dgm:pt modelId="{18844426-1887-4987-A25A-7BF1D455AF63}">
      <dgm:prSet/>
      <dgm:spPr/>
      <dgm:t>
        <a:bodyPr/>
        <a:lstStyle/>
        <a:p>
          <a:r>
            <a:rPr lang="ru-RU" b="1" dirty="0" smtClean="0"/>
            <a:t>отсутствие волонтеров</a:t>
          </a:r>
          <a:endParaRPr lang="ru-RU" b="1" dirty="0"/>
        </a:p>
      </dgm:t>
    </dgm:pt>
    <dgm:pt modelId="{BD602AE7-95D2-4AD2-9A3D-325EB4343DCB}" type="parTrans" cxnId="{BE6FD9A8-5BC0-4FA8-86F6-BE32CAE8BD1F}">
      <dgm:prSet/>
      <dgm:spPr/>
      <dgm:t>
        <a:bodyPr/>
        <a:lstStyle/>
        <a:p>
          <a:endParaRPr lang="ru-RU"/>
        </a:p>
      </dgm:t>
    </dgm:pt>
    <dgm:pt modelId="{58A8ABB0-F90B-458B-8E18-0100AE416CF3}" type="sibTrans" cxnId="{BE6FD9A8-5BC0-4FA8-86F6-BE32CAE8BD1F}">
      <dgm:prSet/>
      <dgm:spPr/>
      <dgm:t>
        <a:bodyPr/>
        <a:lstStyle/>
        <a:p>
          <a:endParaRPr lang="ru-RU"/>
        </a:p>
      </dgm:t>
    </dgm:pt>
    <dgm:pt modelId="{5F8CE270-DAB1-44CF-A9BD-826F115ADDC4}">
      <dgm:prSet/>
      <dgm:spPr/>
      <dgm:t>
        <a:bodyPr/>
        <a:lstStyle/>
        <a:p>
          <a:r>
            <a:rPr lang="ru-RU" b="1" dirty="0" smtClean="0"/>
            <a:t>неудача с согласованием </a:t>
          </a:r>
          <a:r>
            <a:rPr lang="ru-RU" b="1" dirty="0" smtClean="0"/>
            <a:t>мероприятий</a:t>
          </a:r>
          <a:endParaRPr lang="ru-RU" b="1" dirty="0"/>
        </a:p>
      </dgm:t>
    </dgm:pt>
    <dgm:pt modelId="{B65B8B4F-2D46-452A-ACE3-E9326DFD5788}" type="parTrans" cxnId="{E2E76E38-4AC9-4B94-A3BD-7B6C6ECD2C5D}">
      <dgm:prSet/>
      <dgm:spPr/>
      <dgm:t>
        <a:bodyPr/>
        <a:lstStyle/>
        <a:p>
          <a:endParaRPr lang="ru-RU"/>
        </a:p>
      </dgm:t>
    </dgm:pt>
    <dgm:pt modelId="{35F7E029-F38C-460B-8D83-AC2C516BC9B6}" type="sibTrans" cxnId="{E2E76E38-4AC9-4B94-A3BD-7B6C6ECD2C5D}">
      <dgm:prSet/>
      <dgm:spPr/>
      <dgm:t>
        <a:bodyPr/>
        <a:lstStyle/>
        <a:p>
          <a:endParaRPr lang="ru-RU"/>
        </a:p>
      </dgm:t>
    </dgm:pt>
    <dgm:pt modelId="{B8856FEA-B65C-4CC6-BD6A-7842B886538D}">
      <dgm:prSet/>
      <dgm:spPr/>
      <dgm:t>
        <a:bodyPr/>
        <a:lstStyle/>
        <a:p>
          <a:r>
            <a:rPr lang="ru-RU" b="1" dirty="0" smtClean="0"/>
            <a:t>отсутствие </a:t>
          </a:r>
          <a:r>
            <a:rPr lang="ru-RU" b="1" dirty="0" smtClean="0"/>
            <a:t>поддержки медицинских работников</a:t>
          </a:r>
          <a:endParaRPr lang="ru-RU" b="1" dirty="0"/>
        </a:p>
      </dgm:t>
    </dgm:pt>
    <dgm:pt modelId="{A3777269-4D95-41AC-B6D4-5C487533D1C2}" type="parTrans" cxnId="{54E20373-A5A8-4F24-9232-074D657DAFF3}">
      <dgm:prSet/>
      <dgm:spPr/>
      <dgm:t>
        <a:bodyPr/>
        <a:lstStyle/>
        <a:p>
          <a:endParaRPr lang="ru-RU"/>
        </a:p>
      </dgm:t>
    </dgm:pt>
    <dgm:pt modelId="{03E1CA14-FCC6-42A7-A0D9-07498BEF1E97}" type="sibTrans" cxnId="{54E20373-A5A8-4F24-9232-074D657DAFF3}">
      <dgm:prSet/>
      <dgm:spPr/>
      <dgm:t>
        <a:bodyPr/>
        <a:lstStyle/>
        <a:p>
          <a:endParaRPr lang="ru-RU"/>
        </a:p>
      </dgm:t>
    </dgm:pt>
    <dgm:pt modelId="{FEA0DBE6-F9EC-451C-87F5-E06F3E27F0B0}">
      <dgm:prSet/>
      <dgm:spPr/>
      <dgm:t>
        <a:bodyPr/>
        <a:lstStyle/>
        <a:p>
          <a:r>
            <a:rPr lang="ru-RU" b="1" dirty="0" smtClean="0"/>
            <a:t>провал </a:t>
          </a:r>
          <a:r>
            <a:rPr lang="ru-RU" b="1" dirty="0" smtClean="0"/>
            <a:t>с набором групп</a:t>
          </a:r>
          <a:endParaRPr lang="ru-RU" b="1" dirty="0"/>
        </a:p>
      </dgm:t>
    </dgm:pt>
    <dgm:pt modelId="{65E2061A-E231-4E14-A015-6E96A8506858}" type="parTrans" cxnId="{40792C57-0926-4066-89FE-A8B0C81F2574}">
      <dgm:prSet/>
      <dgm:spPr/>
      <dgm:t>
        <a:bodyPr/>
        <a:lstStyle/>
        <a:p>
          <a:endParaRPr lang="ru-RU"/>
        </a:p>
      </dgm:t>
    </dgm:pt>
    <dgm:pt modelId="{ACD30B77-5FE5-461F-920F-1DFD24816CE2}" type="sibTrans" cxnId="{40792C57-0926-4066-89FE-A8B0C81F2574}">
      <dgm:prSet/>
      <dgm:spPr/>
      <dgm:t>
        <a:bodyPr/>
        <a:lstStyle/>
        <a:p>
          <a:endParaRPr lang="ru-RU"/>
        </a:p>
      </dgm:t>
    </dgm:pt>
    <dgm:pt modelId="{090A84B6-A24D-48D1-96BF-BAFE4C73FA8A}">
      <dgm:prSet/>
      <dgm:spPr/>
      <dgm:t>
        <a:bodyPr/>
        <a:lstStyle/>
        <a:p>
          <a:r>
            <a:rPr lang="ru-RU" b="1" dirty="0" smtClean="0"/>
            <a:t>срыв сроков заказа </a:t>
          </a:r>
          <a:r>
            <a:rPr lang="ru-RU" b="1" dirty="0" smtClean="0"/>
            <a:t>рекламы производителем</a:t>
          </a:r>
          <a:endParaRPr lang="ru-RU" b="1" dirty="0"/>
        </a:p>
      </dgm:t>
    </dgm:pt>
    <dgm:pt modelId="{94C9987B-D23F-485E-9E68-454BF3789E20}" type="parTrans" cxnId="{F05060CE-7DD1-40E6-A058-6A0B79DD250A}">
      <dgm:prSet/>
      <dgm:spPr/>
      <dgm:t>
        <a:bodyPr/>
        <a:lstStyle/>
        <a:p>
          <a:endParaRPr lang="ru-RU"/>
        </a:p>
      </dgm:t>
    </dgm:pt>
    <dgm:pt modelId="{C51779D6-CEB4-40EF-A788-123EC7A266D7}" type="sibTrans" cxnId="{F05060CE-7DD1-40E6-A058-6A0B79DD250A}">
      <dgm:prSet/>
      <dgm:spPr/>
      <dgm:t>
        <a:bodyPr/>
        <a:lstStyle/>
        <a:p>
          <a:endParaRPr lang="ru-RU"/>
        </a:p>
      </dgm:t>
    </dgm:pt>
    <dgm:pt modelId="{50DD5312-7F02-401C-AF24-53132A9F66D7}">
      <dgm:prSet/>
      <dgm:spPr/>
      <dgm:t>
        <a:bodyPr/>
        <a:lstStyle/>
        <a:p>
          <a:r>
            <a:rPr lang="ru-RU" b="1" dirty="0" smtClean="0"/>
            <a:t>накладки в поставке оборудования</a:t>
          </a:r>
          <a:endParaRPr lang="ru-RU" b="1" dirty="0"/>
        </a:p>
      </dgm:t>
    </dgm:pt>
    <dgm:pt modelId="{C749C033-1661-4879-A78E-21CFD0636AE3}" type="parTrans" cxnId="{D3FD0BD2-28D9-4EBE-B3AE-A35D280A8D82}">
      <dgm:prSet/>
      <dgm:spPr/>
      <dgm:t>
        <a:bodyPr/>
        <a:lstStyle/>
        <a:p>
          <a:endParaRPr lang="ru-RU"/>
        </a:p>
      </dgm:t>
    </dgm:pt>
    <dgm:pt modelId="{B27148E8-7379-4E0D-912D-EA1EA99FC48E}" type="sibTrans" cxnId="{D3FD0BD2-28D9-4EBE-B3AE-A35D280A8D82}">
      <dgm:prSet/>
      <dgm:spPr/>
      <dgm:t>
        <a:bodyPr/>
        <a:lstStyle/>
        <a:p>
          <a:endParaRPr lang="ru-RU"/>
        </a:p>
      </dgm:t>
    </dgm:pt>
    <dgm:pt modelId="{0DB3F6D5-B3B4-4E72-82F8-3953CAECADF3}">
      <dgm:prSet/>
      <dgm:spPr/>
      <dgm:t>
        <a:bodyPr/>
        <a:lstStyle/>
        <a:p>
          <a:r>
            <a:rPr lang="ru-RU" b="1" dirty="0" smtClean="0"/>
            <a:t>отсутствие активности пожилых людей в ходе мероприятий</a:t>
          </a:r>
          <a:endParaRPr lang="ru-RU" b="1" dirty="0"/>
        </a:p>
      </dgm:t>
    </dgm:pt>
    <dgm:pt modelId="{CB1DC803-445C-43C4-B127-7D2205B3EA8D}" type="parTrans" cxnId="{885FC1A6-4A24-4D92-BF55-69073DAA279F}">
      <dgm:prSet/>
      <dgm:spPr/>
      <dgm:t>
        <a:bodyPr/>
        <a:lstStyle/>
        <a:p>
          <a:endParaRPr lang="ru-RU"/>
        </a:p>
      </dgm:t>
    </dgm:pt>
    <dgm:pt modelId="{B2A22BCB-6BD2-4076-A9F9-6CCDC7E34380}" type="sibTrans" cxnId="{885FC1A6-4A24-4D92-BF55-69073DAA279F}">
      <dgm:prSet/>
      <dgm:spPr/>
      <dgm:t>
        <a:bodyPr/>
        <a:lstStyle/>
        <a:p>
          <a:endParaRPr lang="ru-RU"/>
        </a:p>
      </dgm:t>
    </dgm:pt>
    <dgm:pt modelId="{F64E082D-BDDF-4E36-8C2E-5373E730D432}">
      <dgm:prSet/>
      <dgm:spPr/>
      <dgm:t>
        <a:bodyPr/>
        <a:lstStyle/>
        <a:p>
          <a:r>
            <a:rPr lang="ru-RU" b="1" dirty="0" smtClean="0"/>
            <a:t>провал или срыв задания волонтерами</a:t>
          </a:r>
          <a:endParaRPr lang="ru-RU" b="1" dirty="0"/>
        </a:p>
      </dgm:t>
    </dgm:pt>
    <dgm:pt modelId="{0A0E9AB8-B7F7-4953-8EC4-2B3B02F0DAA3}" type="parTrans" cxnId="{63A35653-1C4F-4FF8-8E57-8658BD03366D}">
      <dgm:prSet/>
      <dgm:spPr/>
      <dgm:t>
        <a:bodyPr/>
        <a:lstStyle/>
        <a:p>
          <a:endParaRPr lang="ru-RU"/>
        </a:p>
      </dgm:t>
    </dgm:pt>
    <dgm:pt modelId="{DF5D8B40-869A-4984-BB9F-C59CC112B06D}" type="sibTrans" cxnId="{63A35653-1C4F-4FF8-8E57-8658BD03366D}">
      <dgm:prSet/>
      <dgm:spPr/>
      <dgm:t>
        <a:bodyPr/>
        <a:lstStyle/>
        <a:p>
          <a:endParaRPr lang="ru-RU"/>
        </a:p>
      </dgm:t>
    </dgm:pt>
    <dgm:pt modelId="{971F203A-1826-47BE-8098-FB9D7C28AE21}">
      <dgm:prSet/>
      <dgm:spPr/>
      <dgm:t>
        <a:bodyPr/>
        <a:lstStyle/>
        <a:p>
          <a:r>
            <a:rPr lang="ru-RU" b="1" dirty="0" smtClean="0"/>
            <a:t>несчастные случаи во время проведения спортивных мероприятий</a:t>
          </a:r>
          <a:endParaRPr lang="ru-RU" b="1" dirty="0"/>
        </a:p>
      </dgm:t>
    </dgm:pt>
    <dgm:pt modelId="{D9024519-AA93-42D3-B869-5925AA8A1A34}" type="parTrans" cxnId="{D9F3F05F-16FD-450E-BA89-A32D807AF72D}">
      <dgm:prSet/>
      <dgm:spPr/>
      <dgm:t>
        <a:bodyPr/>
        <a:lstStyle/>
        <a:p>
          <a:endParaRPr lang="ru-RU"/>
        </a:p>
      </dgm:t>
    </dgm:pt>
    <dgm:pt modelId="{9D5A9604-3F88-4031-866E-5E647CFC74B7}" type="sibTrans" cxnId="{D9F3F05F-16FD-450E-BA89-A32D807AF72D}">
      <dgm:prSet/>
      <dgm:spPr/>
      <dgm:t>
        <a:bodyPr/>
        <a:lstStyle/>
        <a:p>
          <a:endParaRPr lang="ru-RU"/>
        </a:p>
      </dgm:t>
    </dgm:pt>
    <dgm:pt modelId="{FF9BDF74-B3D6-453B-B97A-A40AFCE2980D}">
      <dgm:prSet/>
      <dgm:spPr/>
      <dgm:t>
        <a:bodyPr/>
        <a:lstStyle/>
        <a:p>
          <a:pPr algn="just"/>
          <a:r>
            <a:rPr lang="ru-RU" b="1" dirty="0" smtClean="0"/>
            <a:t>запрет проведения проекта администрацией города и/или социальной службой</a:t>
          </a:r>
          <a:endParaRPr lang="ru-RU" b="1" dirty="0"/>
        </a:p>
      </dgm:t>
    </dgm:pt>
    <dgm:pt modelId="{8FA9C44D-7395-4E93-847E-7DF7C92897D1}" type="parTrans" cxnId="{5290DA0D-B33A-4216-9E42-5900EAC24961}">
      <dgm:prSet/>
      <dgm:spPr/>
      <dgm:t>
        <a:bodyPr/>
        <a:lstStyle/>
        <a:p>
          <a:endParaRPr lang="ru-RU"/>
        </a:p>
      </dgm:t>
    </dgm:pt>
    <dgm:pt modelId="{A470915D-1294-4037-B7EF-2BC66FDFBD0C}" type="sibTrans" cxnId="{5290DA0D-B33A-4216-9E42-5900EAC24961}">
      <dgm:prSet/>
      <dgm:spPr/>
      <dgm:t>
        <a:bodyPr/>
        <a:lstStyle/>
        <a:p>
          <a:endParaRPr lang="ru-RU"/>
        </a:p>
      </dgm:t>
    </dgm:pt>
    <dgm:pt modelId="{84D119EA-C20F-41C0-B044-12A586E56F73}">
      <dgm:prSet/>
      <dgm:spPr/>
      <dgm:t>
        <a:bodyPr/>
        <a:lstStyle/>
        <a:p>
          <a:pPr algn="just"/>
          <a:r>
            <a:rPr lang="ru-RU" b="1" dirty="0" smtClean="0"/>
            <a:t>отсутствие в городе пожилых людей, способных принять участие в проекте</a:t>
          </a:r>
          <a:endParaRPr lang="ru-RU" b="1" dirty="0"/>
        </a:p>
      </dgm:t>
    </dgm:pt>
    <dgm:pt modelId="{C7B91193-9CF1-4D4E-8D56-AA94A2F13A43}" type="parTrans" cxnId="{DAB6446A-144F-494C-A571-1D877FBC278C}">
      <dgm:prSet/>
      <dgm:spPr/>
      <dgm:t>
        <a:bodyPr/>
        <a:lstStyle/>
        <a:p>
          <a:endParaRPr lang="ru-RU"/>
        </a:p>
      </dgm:t>
    </dgm:pt>
    <dgm:pt modelId="{E97F0011-3C30-4A38-8495-3FAC9489D530}" type="sibTrans" cxnId="{DAB6446A-144F-494C-A571-1D877FBC278C}">
      <dgm:prSet/>
      <dgm:spPr/>
      <dgm:t>
        <a:bodyPr/>
        <a:lstStyle/>
        <a:p>
          <a:endParaRPr lang="ru-RU"/>
        </a:p>
      </dgm:t>
    </dgm:pt>
    <dgm:pt modelId="{DF0BB027-8118-491C-86C8-96152E3C0CD3}">
      <dgm:prSet/>
      <dgm:spPr/>
      <dgm:t>
        <a:bodyPr/>
        <a:lstStyle/>
        <a:p>
          <a:pPr algn="just"/>
          <a:r>
            <a:rPr lang="ru-RU" b="1" dirty="0" smtClean="0"/>
            <a:t>государственный проект аналогичной цели</a:t>
          </a:r>
          <a:endParaRPr lang="ru-RU" b="1" dirty="0"/>
        </a:p>
      </dgm:t>
    </dgm:pt>
    <dgm:pt modelId="{1BECD9CE-042C-47A8-9799-41254EDAF58C}" type="parTrans" cxnId="{6C147129-A7A1-47F5-B791-7EAB31BC7D62}">
      <dgm:prSet/>
      <dgm:spPr/>
      <dgm:t>
        <a:bodyPr/>
        <a:lstStyle/>
        <a:p>
          <a:endParaRPr lang="ru-RU"/>
        </a:p>
      </dgm:t>
    </dgm:pt>
    <dgm:pt modelId="{F3F250BD-CA5F-4C57-9686-680E0CE97532}" type="sibTrans" cxnId="{6C147129-A7A1-47F5-B791-7EAB31BC7D62}">
      <dgm:prSet/>
      <dgm:spPr/>
      <dgm:t>
        <a:bodyPr/>
        <a:lstStyle/>
        <a:p>
          <a:endParaRPr lang="ru-RU"/>
        </a:p>
      </dgm:t>
    </dgm:pt>
    <dgm:pt modelId="{3E202217-F82E-4A07-90F6-A108653AB5F4}">
      <dgm:prSet/>
      <dgm:spPr/>
      <dgm:t>
        <a:bodyPr/>
        <a:lstStyle/>
        <a:p>
          <a:r>
            <a:rPr lang="ru-RU" b="1" dirty="0" smtClean="0"/>
            <a:t>недоступность площадки</a:t>
          </a:r>
          <a:endParaRPr lang="ru-RU" b="1" dirty="0"/>
        </a:p>
      </dgm:t>
    </dgm:pt>
    <dgm:pt modelId="{FE2A848C-BE17-471C-BAAA-0D6DFD23AE33}" type="sibTrans" cxnId="{E080C037-E230-4959-ABA7-6F6A557181DC}">
      <dgm:prSet/>
      <dgm:spPr/>
      <dgm:t>
        <a:bodyPr/>
        <a:lstStyle/>
        <a:p>
          <a:endParaRPr lang="ru-RU"/>
        </a:p>
      </dgm:t>
    </dgm:pt>
    <dgm:pt modelId="{604A3E94-94D5-4133-A5A4-95FE3FC10850}" type="parTrans" cxnId="{E080C037-E230-4959-ABA7-6F6A557181DC}">
      <dgm:prSet/>
      <dgm:spPr/>
      <dgm:t>
        <a:bodyPr/>
        <a:lstStyle/>
        <a:p>
          <a:endParaRPr lang="ru-RU"/>
        </a:p>
      </dgm:t>
    </dgm:pt>
    <dgm:pt modelId="{658DBDE5-3281-4478-B32C-CECE362F72B8}">
      <dgm:prSet/>
      <dgm:spPr/>
      <dgm:t>
        <a:bodyPr/>
        <a:lstStyle/>
        <a:p>
          <a:r>
            <a:rPr lang="ru-RU" b="1" dirty="0" smtClean="0"/>
            <a:t>проблемы со здоровьем у аудитории</a:t>
          </a:r>
          <a:endParaRPr lang="ru-RU" b="1" dirty="0"/>
        </a:p>
      </dgm:t>
    </dgm:pt>
    <dgm:pt modelId="{311FD501-1A79-43C9-9757-020B411E5CB9}" type="parTrans" cxnId="{5951A8BF-8906-4659-9E16-82774085F12F}">
      <dgm:prSet/>
      <dgm:spPr/>
      <dgm:t>
        <a:bodyPr/>
        <a:lstStyle/>
        <a:p>
          <a:endParaRPr lang="ru-RU"/>
        </a:p>
      </dgm:t>
    </dgm:pt>
    <dgm:pt modelId="{FED52CD5-736F-4BED-AB2D-92025493CDDF}" type="sibTrans" cxnId="{5951A8BF-8906-4659-9E16-82774085F12F}">
      <dgm:prSet/>
      <dgm:spPr/>
      <dgm:t>
        <a:bodyPr/>
        <a:lstStyle/>
        <a:p>
          <a:endParaRPr lang="ru-RU"/>
        </a:p>
      </dgm:t>
    </dgm:pt>
    <dgm:pt modelId="{8CED806F-D689-46B2-802D-4365C8B1D53C}">
      <dgm:prSet/>
      <dgm:spPr/>
      <dgm:t>
        <a:bodyPr/>
        <a:lstStyle/>
        <a:p>
          <a:r>
            <a:rPr lang="ru-RU" b="1" dirty="0" smtClean="0"/>
            <a:t>неблагоприятные погодные условия</a:t>
          </a:r>
          <a:endParaRPr lang="ru-RU" b="1" dirty="0"/>
        </a:p>
      </dgm:t>
    </dgm:pt>
    <dgm:pt modelId="{5D247D62-4014-452D-B348-F8F0F190E003}" type="parTrans" cxnId="{F0A1AFC8-B0F4-48AE-8102-54539C6334C5}">
      <dgm:prSet/>
      <dgm:spPr/>
      <dgm:t>
        <a:bodyPr/>
        <a:lstStyle/>
        <a:p>
          <a:endParaRPr lang="ru-RU"/>
        </a:p>
      </dgm:t>
    </dgm:pt>
    <dgm:pt modelId="{B81E2CA7-83C8-434B-91B6-14FE172BE703}" type="sibTrans" cxnId="{F0A1AFC8-B0F4-48AE-8102-54539C6334C5}">
      <dgm:prSet/>
      <dgm:spPr/>
      <dgm:t>
        <a:bodyPr/>
        <a:lstStyle/>
        <a:p>
          <a:endParaRPr lang="ru-RU"/>
        </a:p>
      </dgm:t>
    </dgm:pt>
    <dgm:pt modelId="{75AC58E7-4D34-45D0-830B-D0F446DEE8F1}" type="pres">
      <dgm:prSet presAssocID="{5B10D143-1AA9-4CF4-BC04-1BBD71F4F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E594D-7F6D-471C-9E10-BB707519C6EF}" type="pres">
      <dgm:prSet presAssocID="{F9ECFB6A-F498-4349-9FE1-C24CD74C96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5D28B-4FD4-431D-A224-4C266FC5A677}" type="pres">
      <dgm:prSet presAssocID="{F9ECFB6A-F498-4349-9FE1-C24CD74C962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3077-35DB-46DE-8C82-A73B29FBA17B}" type="pres">
      <dgm:prSet presAssocID="{082C6E40-B510-4228-AA50-4BD1984143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1EB0-4D01-40AC-B067-85E80031AC08}" type="pres">
      <dgm:prSet presAssocID="{082C6E40-B510-4228-AA50-4BD19841432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9283-887A-4720-BC5C-28578CB5555F}" type="pres">
      <dgm:prSet presAssocID="{1CFB5E91-0AEB-499D-B148-6F33A938E1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9A38D-4A9C-48D9-A0B7-9591996C1D87}" type="pres">
      <dgm:prSet presAssocID="{1CFB5E91-0AEB-499D-B148-6F33A938E17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D0BD2-28D9-4EBE-B3AE-A35D280A8D82}" srcId="{1CFB5E91-0AEB-499D-B148-6F33A938E179}" destId="{50DD5312-7F02-401C-AF24-53132A9F66D7}" srcOrd="0" destOrd="0" parTransId="{C749C033-1661-4879-A78E-21CFD0636AE3}" sibTransId="{B27148E8-7379-4E0D-912D-EA1EA99FC48E}"/>
    <dgm:cxn modelId="{54E20373-A5A8-4F24-9232-074D657DAFF3}" srcId="{082C6E40-B510-4228-AA50-4BD19841432D}" destId="{B8856FEA-B65C-4CC6-BD6A-7842B886538D}" srcOrd="4" destOrd="0" parTransId="{A3777269-4D95-41AC-B6D4-5C487533D1C2}" sibTransId="{03E1CA14-FCC6-42A7-A0D9-07498BEF1E97}"/>
    <dgm:cxn modelId="{63A35653-1C4F-4FF8-8E57-8658BD03366D}" srcId="{1CFB5E91-0AEB-499D-B148-6F33A938E179}" destId="{F64E082D-BDDF-4E36-8C2E-5373E730D432}" srcOrd="2" destOrd="0" parTransId="{0A0E9AB8-B7F7-4953-8EC4-2B3B02F0DAA3}" sibTransId="{DF5D8B40-869A-4984-BB9F-C59CC112B06D}"/>
    <dgm:cxn modelId="{2A301B82-F9EF-4487-8D01-26902C1ED025}" type="presOf" srcId="{6547F8F6-A475-4FFB-A4A8-D9EABB345CFD}" destId="{53461EB0-4D01-40AC-B067-85E80031AC08}" srcOrd="0" destOrd="0" presId="urn:microsoft.com/office/officeart/2005/8/layout/vList2"/>
    <dgm:cxn modelId="{961F990D-0DB6-4B89-B8C6-20B3B55BA391}" type="presOf" srcId="{971F203A-1826-47BE-8098-FB9D7C28AE21}" destId="{0389A38D-4A9C-48D9-A0B7-9591996C1D87}" srcOrd="0" destOrd="3" presId="urn:microsoft.com/office/officeart/2005/8/layout/vList2"/>
    <dgm:cxn modelId="{5290DA0D-B33A-4216-9E42-5900EAC24961}" srcId="{F9ECFB6A-F498-4349-9FE1-C24CD74C962B}" destId="{FF9BDF74-B3D6-453B-B97A-A40AFCE2980D}" srcOrd="1" destOrd="0" parTransId="{8FA9C44D-7395-4E93-847E-7DF7C92897D1}" sibTransId="{A470915D-1294-4037-B7EF-2BC66FDFBD0C}"/>
    <dgm:cxn modelId="{E080C037-E230-4959-ABA7-6F6A557181DC}" srcId="{082C6E40-B510-4228-AA50-4BD19841432D}" destId="{3E202217-F82E-4A07-90F6-A108653AB5F4}" srcOrd="2" destOrd="0" parTransId="{604A3E94-94D5-4133-A5A4-95FE3FC10850}" sibTransId="{FE2A848C-BE17-471C-BAAA-0D6DFD23AE33}"/>
    <dgm:cxn modelId="{9C5162A0-B069-4376-9C93-1FF85FF7F7AB}" srcId="{5B10D143-1AA9-4CF4-BC04-1BBD71F4FE78}" destId="{1CFB5E91-0AEB-499D-B148-6F33A938E179}" srcOrd="2" destOrd="0" parTransId="{874D6D84-34E4-468F-8CD2-C75F8171FC18}" sibTransId="{9DB3DF7C-1394-4E4A-919D-00520F09F454}"/>
    <dgm:cxn modelId="{BA9E3DC4-7237-4AE6-8DE0-6568B776EA05}" type="presOf" srcId="{F64E082D-BDDF-4E36-8C2E-5373E730D432}" destId="{0389A38D-4A9C-48D9-A0B7-9591996C1D87}" srcOrd="0" destOrd="2" presId="urn:microsoft.com/office/officeart/2005/8/layout/vList2"/>
    <dgm:cxn modelId="{5951A8BF-8906-4659-9E16-82774085F12F}" srcId="{1CFB5E91-0AEB-499D-B148-6F33A938E179}" destId="{658DBDE5-3281-4478-B32C-CECE362F72B8}" srcOrd="5" destOrd="0" parTransId="{311FD501-1A79-43C9-9757-020B411E5CB9}" sibTransId="{FED52CD5-736F-4BED-AB2D-92025493CDDF}"/>
    <dgm:cxn modelId="{C991F5B5-9EAC-46E1-B016-6939899B326A}" type="presOf" srcId="{FEA0DBE6-F9EC-451C-87F5-E06F3E27F0B0}" destId="{53461EB0-4D01-40AC-B067-85E80031AC08}" srcOrd="0" destOrd="5" presId="urn:microsoft.com/office/officeart/2005/8/layout/vList2"/>
    <dgm:cxn modelId="{40792C57-0926-4066-89FE-A8B0C81F2574}" srcId="{082C6E40-B510-4228-AA50-4BD19841432D}" destId="{FEA0DBE6-F9EC-451C-87F5-E06F3E27F0B0}" srcOrd="5" destOrd="0" parTransId="{65E2061A-E231-4E14-A015-6E96A8506858}" sibTransId="{ACD30B77-5FE5-461F-920F-1DFD24816CE2}"/>
    <dgm:cxn modelId="{BBE2399C-30B6-4C78-96DC-A01A76964C23}" type="presOf" srcId="{DF0BB027-8118-491C-86C8-96152E3C0CD3}" destId="{48D5D28B-4FD4-431D-A224-4C266FC5A677}" srcOrd="0" destOrd="3" presId="urn:microsoft.com/office/officeart/2005/8/layout/vList2"/>
    <dgm:cxn modelId="{C0D3754E-78BC-418F-9572-FA7B0EB590B9}" type="presOf" srcId="{18844426-1887-4987-A25A-7BF1D455AF63}" destId="{53461EB0-4D01-40AC-B067-85E80031AC08}" srcOrd="0" destOrd="1" presId="urn:microsoft.com/office/officeart/2005/8/layout/vList2"/>
    <dgm:cxn modelId="{9426C97A-C078-4DA3-88AB-C77E91EA4E5E}" type="presOf" srcId="{B8856FEA-B65C-4CC6-BD6A-7842B886538D}" destId="{53461EB0-4D01-40AC-B067-85E80031AC08}" srcOrd="0" destOrd="4" presId="urn:microsoft.com/office/officeart/2005/8/layout/vList2"/>
    <dgm:cxn modelId="{E74DC63F-7E89-43CF-A24E-8C2938DA670A}" srcId="{5B10D143-1AA9-4CF4-BC04-1BBD71F4FE78}" destId="{082C6E40-B510-4228-AA50-4BD19841432D}" srcOrd="1" destOrd="0" parTransId="{0B6FCE42-83B8-4B85-8456-32082253F80C}" sibTransId="{95449D40-19EC-4996-8489-165F52AAF330}"/>
    <dgm:cxn modelId="{50317E6D-8382-4FE4-A2CB-0BB20B25CD11}" srcId="{F9ECFB6A-F498-4349-9FE1-C24CD74C962B}" destId="{ACD74C1A-0B78-4CDA-A1F4-212FDC8F8C91}" srcOrd="0" destOrd="0" parTransId="{DA357C18-C391-4902-9FAD-769092F69D86}" sibTransId="{2214A9CA-D70B-47BA-BF33-AC39AE5E7024}"/>
    <dgm:cxn modelId="{01F2C65A-5A9B-4E92-B72D-B164FDA581CB}" type="presOf" srcId="{3E202217-F82E-4A07-90F6-A108653AB5F4}" destId="{53461EB0-4D01-40AC-B067-85E80031AC08}" srcOrd="0" destOrd="2" presId="urn:microsoft.com/office/officeart/2005/8/layout/vList2"/>
    <dgm:cxn modelId="{885FC1A6-4A24-4D92-BF55-69073DAA279F}" srcId="{1CFB5E91-0AEB-499D-B148-6F33A938E179}" destId="{0DB3F6D5-B3B4-4E72-82F8-3953CAECADF3}" srcOrd="1" destOrd="0" parTransId="{CB1DC803-445C-43C4-B127-7D2205B3EA8D}" sibTransId="{B2A22BCB-6BD2-4076-A9F9-6CCDC7E34380}"/>
    <dgm:cxn modelId="{1963FD3B-6A10-4C39-9B7B-68A889142DBC}" type="presOf" srcId="{50DD5312-7F02-401C-AF24-53132A9F66D7}" destId="{0389A38D-4A9C-48D9-A0B7-9591996C1D87}" srcOrd="0" destOrd="0" presId="urn:microsoft.com/office/officeart/2005/8/layout/vList2"/>
    <dgm:cxn modelId="{04D58638-30C5-42DD-B6AA-0153F54781AD}" type="presOf" srcId="{F9ECFB6A-F498-4349-9FE1-C24CD74C962B}" destId="{B56E594D-7F6D-471C-9E10-BB707519C6EF}" srcOrd="0" destOrd="0" presId="urn:microsoft.com/office/officeart/2005/8/layout/vList2"/>
    <dgm:cxn modelId="{DA79C3BD-28FE-477E-A274-7E7B2AC3EE56}" type="presOf" srcId="{FF9BDF74-B3D6-453B-B97A-A40AFCE2980D}" destId="{48D5D28B-4FD4-431D-A224-4C266FC5A677}" srcOrd="0" destOrd="1" presId="urn:microsoft.com/office/officeart/2005/8/layout/vList2"/>
    <dgm:cxn modelId="{A01304FD-5C79-45D3-8078-4E1F029FE029}" type="presOf" srcId="{5B10D143-1AA9-4CF4-BC04-1BBD71F4FE78}" destId="{75AC58E7-4D34-45D0-830B-D0F446DEE8F1}" srcOrd="0" destOrd="0" presId="urn:microsoft.com/office/officeart/2005/8/layout/vList2"/>
    <dgm:cxn modelId="{D050EC5C-A8E1-4632-B522-77A943686395}" type="presOf" srcId="{658DBDE5-3281-4478-B32C-CECE362F72B8}" destId="{0389A38D-4A9C-48D9-A0B7-9591996C1D87}" srcOrd="0" destOrd="5" presId="urn:microsoft.com/office/officeart/2005/8/layout/vList2"/>
    <dgm:cxn modelId="{4EADE995-6FAC-4969-95F6-80B144E2B715}" type="presOf" srcId="{ACD74C1A-0B78-4CDA-A1F4-212FDC8F8C91}" destId="{48D5D28B-4FD4-431D-A224-4C266FC5A677}" srcOrd="0" destOrd="0" presId="urn:microsoft.com/office/officeart/2005/8/layout/vList2"/>
    <dgm:cxn modelId="{42DD9DD8-40AC-40E5-A859-6D4C19E76A7D}" type="presOf" srcId="{84D119EA-C20F-41C0-B044-12A586E56F73}" destId="{48D5D28B-4FD4-431D-A224-4C266FC5A677}" srcOrd="0" destOrd="2" presId="urn:microsoft.com/office/officeart/2005/8/layout/vList2"/>
    <dgm:cxn modelId="{E2E76E38-4AC9-4B94-A3BD-7B6C6ECD2C5D}" srcId="{082C6E40-B510-4228-AA50-4BD19841432D}" destId="{5F8CE270-DAB1-44CF-A9BD-826F115ADDC4}" srcOrd="3" destOrd="0" parTransId="{B65B8B4F-2D46-452A-ACE3-E9326DFD5788}" sibTransId="{35F7E029-F38C-460B-8D83-AC2C516BC9B6}"/>
    <dgm:cxn modelId="{E9C365D1-34FE-4AB6-B3DE-D5AC3A1A6962}" type="presOf" srcId="{5F8CE270-DAB1-44CF-A9BD-826F115ADDC4}" destId="{53461EB0-4D01-40AC-B067-85E80031AC08}" srcOrd="0" destOrd="3" presId="urn:microsoft.com/office/officeart/2005/8/layout/vList2"/>
    <dgm:cxn modelId="{F05060CE-7DD1-40E6-A058-6A0B79DD250A}" srcId="{1CFB5E91-0AEB-499D-B148-6F33A938E179}" destId="{090A84B6-A24D-48D1-96BF-BAFE4C73FA8A}" srcOrd="4" destOrd="0" parTransId="{94C9987B-D23F-485E-9E68-454BF3789E20}" sibTransId="{C51779D6-CEB4-40EF-A788-123EC7A266D7}"/>
    <dgm:cxn modelId="{DAB6446A-144F-494C-A571-1D877FBC278C}" srcId="{F9ECFB6A-F498-4349-9FE1-C24CD74C962B}" destId="{84D119EA-C20F-41C0-B044-12A586E56F73}" srcOrd="2" destOrd="0" parTransId="{C7B91193-9CF1-4D4E-8D56-AA94A2F13A43}" sibTransId="{E97F0011-3C30-4A38-8495-3FAC9489D530}"/>
    <dgm:cxn modelId="{E84B2F95-EC5B-4F2A-8D07-A637BE8DE756}" srcId="{5B10D143-1AA9-4CF4-BC04-1BBD71F4FE78}" destId="{F9ECFB6A-F498-4349-9FE1-C24CD74C962B}" srcOrd="0" destOrd="0" parTransId="{E44E27A7-9791-415D-A572-A75FD8747484}" sibTransId="{91A50426-A4B4-4BE1-8F4A-4EE24AFCFED6}"/>
    <dgm:cxn modelId="{F0A1AFC8-B0F4-48AE-8102-54539C6334C5}" srcId="{1CFB5E91-0AEB-499D-B148-6F33A938E179}" destId="{8CED806F-D689-46B2-802D-4365C8B1D53C}" srcOrd="6" destOrd="0" parTransId="{5D247D62-4014-452D-B348-F8F0F190E003}" sibTransId="{B81E2CA7-83C8-434B-91B6-14FE172BE703}"/>
    <dgm:cxn modelId="{2712B725-B42C-4998-A558-60C5432E0BD9}" type="presOf" srcId="{082C6E40-B510-4228-AA50-4BD19841432D}" destId="{45723077-35DB-46DE-8C82-A73B29FBA17B}" srcOrd="0" destOrd="0" presId="urn:microsoft.com/office/officeart/2005/8/layout/vList2"/>
    <dgm:cxn modelId="{BE6FD9A8-5BC0-4FA8-86F6-BE32CAE8BD1F}" srcId="{082C6E40-B510-4228-AA50-4BD19841432D}" destId="{18844426-1887-4987-A25A-7BF1D455AF63}" srcOrd="1" destOrd="0" parTransId="{BD602AE7-95D2-4AD2-9A3D-325EB4343DCB}" sibTransId="{58A8ABB0-F90B-458B-8E18-0100AE416CF3}"/>
    <dgm:cxn modelId="{D9F3F05F-16FD-450E-BA89-A32D807AF72D}" srcId="{1CFB5E91-0AEB-499D-B148-6F33A938E179}" destId="{971F203A-1826-47BE-8098-FB9D7C28AE21}" srcOrd="3" destOrd="0" parTransId="{D9024519-AA93-42D3-B869-5925AA8A1A34}" sibTransId="{9D5A9604-3F88-4031-866E-5E647CFC74B7}"/>
    <dgm:cxn modelId="{680C5329-F28F-465D-95F4-4A487B51AB87}" type="presOf" srcId="{0DB3F6D5-B3B4-4E72-82F8-3953CAECADF3}" destId="{0389A38D-4A9C-48D9-A0B7-9591996C1D87}" srcOrd="0" destOrd="1" presId="urn:microsoft.com/office/officeart/2005/8/layout/vList2"/>
    <dgm:cxn modelId="{0618E564-981A-4A4A-85C4-C393846C502C}" type="presOf" srcId="{090A84B6-A24D-48D1-96BF-BAFE4C73FA8A}" destId="{0389A38D-4A9C-48D9-A0B7-9591996C1D87}" srcOrd="0" destOrd="4" presId="urn:microsoft.com/office/officeart/2005/8/layout/vList2"/>
    <dgm:cxn modelId="{6C147129-A7A1-47F5-B791-7EAB31BC7D62}" srcId="{F9ECFB6A-F498-4349-9FE1-C24CD74C962B}" destId="{DF0BB027-8118-491C-86C8-96152E3C0CD3}" srcOrd="3" destOrd="0" parTransId="{1BECD9CE-042C-47A8-9799-41254EDAF58C}" sibTransId="{F3F250BD-CA5F-4C57-9686-680E0CE97532}"/>
    <dgm:cxn modelId="{12ED3FEE-5901-40C9-AD90-F040F0AD0BB8}" srcId="{082C6E40-B510-4228-AA50-4BD19841432D}" destId="{6547F8F6-A475-4FFB-A4A8-D9EABB345CFD}" srcOrd="0" destOrd="0" parTransId="{52DCE823-41F2-4CE3-A535-B5923D0B4E33}" sibTransId="{AADA3EB3-81A5-4116-B86C-81CC680E4709}"/>
    <dgm:cxn modelId="{2EBB244B-CB61-417D-8B2D-FCCDD45A9C28}" type="presOf" srcId="{8CED806F-D689-46B2-802D-4365C8B1D53C}" destId="{0389A38D-4A9C-48D9-A0B7-9591996C1D87}" srcOrd="0" destOrd="6" presId="urn:microsoft.com/office/officeart/2005/8/layout/vList2"/>
    <dgm:cxn modelId="{24F8BBF7-AFC2-4BA3-9D7D-91F2CE933D9E}" type="presOf" srcId="{1CFB5E91-0AEB-499D-B148-6F33A938E179}" destId="{7C159283-887A-4720-BC5C-28578CB5555F}" srcOrd="0" destOrd="0" presId="urn:microsoft.com/office/officeart/2005/8/layout/vList2"/>
    <dgm:cxn modelId="{DFCB17CC-9840-473E-9317-D60CE08842F5}" type="presParOf" srcId="{75AC58E7-4D34-45D0-830B-D0F446DEE8F1}" destId="{B56E594D-7F6D-471C-9E10-BB707519C6EF}" srcOrd="0" destOrd="0" presId="urn:microsoft.com/office/officeart/2005/8/layout/vList2"/>
    <dgm:cxn modelId="{98DC5AF5-9B0B-48E4-AB6D-990776951A00}" type="presParOf" srcId="{75AC58E7-4D34-45D0-830B-D0F446DEE8F1}" destId="{48D5D28B-4FD4-431D-A224-4C266FC5A677}" srcOrd="1" destOrd="0" presId="urn:microsoft.com/office/officeart/2005/8/layout/vList2"/>
    <dgm:cxn modelId="{047E5509-07AF-47F6-9529-B375435E1B33}" type="presParOf" srcId="{75AC58E7-4D34-45D0-830B-D0F446DEE8F1}" destId="{45723077-35DB-46DE-8C82-A73B29FBA17B}" srcOrd="2" destOrd="0" presId="urn:microsoft.com/office/officeart/2005/8/layout/vList2"/>
    <dgm:cxn modelId="{B1554D71-1268-4F59-9736-36DA1A658E90}" type="presParOf" srcId="{75AC58E7-4D34-45D0-830B-D0F446DEE8F1}" destId="{53461EB0-4D01-40AC-B067-85E80031AC08}" srcOrd="3" destOrd="0" presId="urn:microsoft.com/office/officeart/2005/8/layout/vList2"/>
    <dgm:cxn modelId="{D1B15615-7B4A-4CE9-A0B3-AF30CF4714FA}" type="presParOf" srcId="{75AC58E7-4D34-45D0-830B-D0F446DEE8F1}" destId="{7C159283-887A-4720-BC5C-28578CB5555F}" srcOrd="4" destOrd="0" presId="urn:microsoft.com/office/officeart/2005/8/layout/vList2"/>
    <dgm:cxn modelId="{48AB6ACC-0D67-490E-81E0-3E280B0086EA}" type="presParOf" srcId="{75AC58E7-4D34-45D0-830B-D0F446DEE8F1}" destId="{0389A38D-4A9C-48D9-A0B7-9591996C1D87}" srcOrd="5" destOrd="0" presId="urn:microsoft.com/office/officeart/2005/8/layout/vList2"/>
  </dgm:cxnLst>
  <dgm:bg>
    <a:solidFill>
      <a:schemeClr val="accent2">
        <a:lumMod val="20000"/>
        <a:lumOff val="80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9B6CB-D14D-4A12-80FB-37C97C7EE4F8}">
      <dsp:nvSpPr>
        <dsp:cNvPr id="0" name=""/>
        <dsp:cNvSpPr/>
      </dsp:nvSpPr>
      <dsp:spPr>
        <a:xfrm>
          <a:off x="0" y="4127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Разработать график тренировок и игровых форм занятости</a:t>
          </a:r>
          <a:endParaRPr lang="ru-RU" sz="2000" kern="1200" dirty="0"/>
        </a:p>
      </dsp:txBody>
      <dsp:txXfrm>
        <a:off x="22846" y="435573"/>
        <a:ext cx="11379494" cy="422308"/>
      </dsp:txXfrm>
    </dsp:sp>
    <dsp:sp modelId="{70A9DB23-EE3A-4CA9-B325-AEC412D06C1A}">
      <dsp:nvSpPr>
        <dsp:cNvPr id="0" name=""/>
        <dsp:cNvSpPr/>
      </dsp:nvSpPr>
      <dsp:spPr>
        <a:xfrm>
          <a:off x="0" y="9383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5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Найти и согласовать место проведения занятий</a:t>
          </a:r>
          <a:endParaRPr lang="ru-RU" sz="2000" kern="1200" dirty="0"/>
        </a:p>
      </dsp:txBody>
      <dsp:txXfrm>
        <a:off x="22846" y="961173"/>
        <a:ext cx="11379494" cy="422308"/>
      </dsp:txXfrm>
    </dsp:sp>
    <dsp:sp modelId="{E0970ECB-200F-49E7-92BC-D86F2EE827B0}">
      <dsp:nvSpPr>
        <dsp:cNvPr id="0" name=""/>
        <dsp:cNvSpPr/>
      </dsp:nvSpPr>
      <dsp:spPr>
        <a:xfrm>
          <a:off x="0" y="14639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Привлечь волонтеров для организации занятий</a:t>
          </a:r>
          <a:endParaRPr lang="ru-RU" sz="2000" kern="1200" dirty="0"/>
        </a:p>
      </dsp:txBody>
      <dsp:txXfrm>
        <a:off x="22846" y="1486773"/>
        <a:ext cx="11379494" cy="422308"/>
      </dsp:txXfrm>
    </dsp:sp>
    <dsp:sp modelId="{62D1D4C6-7219-4EE8-9670-DFC07D586571}">
      <dsp:nvSpPr>
        <dsp:cNvPr id="0" name=""/>
        <dsp:cNvSpPr/>
      </dsp:nvSpPr>
      <dsp:spPr>
        <a:xfrm>
          <a:off x="0" y="19895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5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Обеспечить занятия инвентарем</a:t>
          </a:r>
          <a:endParaRPr lang="ru-RU" sz="2000" kern="1200" dirty="0"/>
        </a:p>
      </dsp:txBody>
      <dsp:txXfrm>
        <a:off x="22846" y="2012373"/>
        <a:ext cx="11379494" cy="422308"/>
      </dsp:txXfrm>
    </dsp:sp>
    <dsp:sp modelId="{EE446FEE-6F58-4F2C-A659-7A46B5379792}">
      <dsp:nvSpPr>
        <dsp:cNvPr id="0" name=""/>
        <dsp:cNvSpPr/>
      </dsp:nvSpPr>
      <dsp:spPr>
        <a:xfrm>
          <a:off x="0" y="25151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Обеспечить контроль здоровья привлеченных пожилых людей медицинскими работниками</a:t>
          </a:r>
          <a:endParaRPr lang="ru-RU" sz="2000" kern="1200" dirty="0"/>
        </a:p>
      </dsp:txBody>
      <dsp:txXfrm>
        <a:off x="22846" y="2537973"/>
        <a:ext cx="11379494" cy="422308"/>
      </dsp:txXfrm>
    </dsp:sp>
    <dsp:sp modelId="{0258B95D-A18F-4A1D-B1BF-DEA377FFC3B0}">
      <dsp:nvSpPr>
        <dsp:cNvPr id="0" name=""/>
        <dsp:cNvSpPr/>
      </dsp:nvSpPr>
      <dsp:spPr>
        <a:xfrm>
          <a:off x="0" y="30407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5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Набрать группы для занятий</a:t>
          </a:r>
          <a:endParaRPr lang="ru-RU" sz="2000" kern="1200" dirty="0"/>
        </a:p>
      </dsp:txBody>
      <dsp:txXfrm>
        <a:off x="22846" y="3063573"/>
        <a:ext cx="11379494" cy="422308"/>
      </dsp:txXfrm>
    </dsp:sp>
    <dsp:sp modelId="{D1F9BC59-BF26-4687-B9B7-2700C66A306D}">
      <dsp:nvSpPr>
        <dsp:cNvPr id="0" name=""/>
        <dsp:cNvSpPr/>
      </dsp:nvSpPr>
      <dsp:spPr>
        <a:xfrm>
          <a:off x="0" y="35663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Начать проводить мероприятия</a:t>
          </a:r>
          <a:endParaRPr lang="ru-RU" sz="2000" kern="1200" dirty="0"/>
        </a:p>
      </dsp:txBody>
      <dsp:txXfrm>
        <a:off x="22846" y="3589173"/>
        <a:ext cx="11379494" cy="422308"/>
      </dsp:txXfrm>
    </dsp:sp>
    <dsp:sp modelId="{67C42E7F-FA46-4A7F-8ADA-9C677FEABB81}">
      <dsp:nvSpPr>
        <dsp:cNvPr id="0" name=""/>
        <dsp:cNvSpPr/>
      </dsp:nvSpPr>
      <dsp:spPr>
        <a:xfrm>
          <a:off x="0" y="40919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5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Привлечь внимание к проекту</a:t>
          </a:r>
          <a:endParaRPr lang="ru-RU" sz="2000" kern="1200" dirty="0"/>
        </a:p>
      </dsp:txBody>
      <dsp:txXfrm>
        <a:off x="22846" y="4114773"/>
        <a:ext cx="11379494" cy="422308"/>
      </dsp:txXfrm>
    </dsp:sp>
    <dsp:sp modelId="{51E3E553-FB2C-40D4-9F7B-196F80B15CE6}">
      <dsp:nvSpPr>
        <dsp:cNvPr id="0" name=""/>
        <dsp:cNvSpPr/>
      </dsp:nvSpPr>
      <dsp:spPr>
        <a:xfrm>
          <a:off x="0" y="4617527"/>
          <a:ext cx="11425186" cy="4680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4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Найти и получить все возможные формы поддержки проекта</a:t>
          </a:r>
          <a:endParaRPr lang="ru-RU" sz="2000" kern="1200" dirty="0"/>
        </a:p>
      </dsp:txBody>
      <dsp:txXfrm>
        <a:off x="22846" y="4640373"/>
        <a:ext cx="11379494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5B88A-CAB4-4E08-841D-5AF5FE3E1FA0}">
      <dsp:nvSpPr>
        <dsp:cNvPr id="0" name=""/>
        <dsp:cNvSpPr/>
      </dsp:nvSpPr>
      <dsp:spPr>
        <a:xfrm>
          <a:off x="-6021007" y="-921299"/>
          <a:ext cx="7167598" cy="7167598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361F4-6E00-4457-829A-1A7630795776}">
      <dsp:nvSpPr>
        <dsp:cNvPr id="0" name=""/>
        <dsp:cNvSpPr/>
      </dsp:nvSpPr>
      <dsp:spPr>
        <a:xfrm>
          <a:off x="427044" y="280414"/>
          <a:ext cx="10326272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Вовлечение пожилых жителей города (ПЖГ)  в ЗОЖ</a:t>
          </a:r>
          <a:endParaRPr lang="ru-RU" sz="2100" kern="1200" dirty="0"/>
        </a:p>
      </dsp:txBody>
      <dsp:txXfrm>
        <a:off x="427044" y="280414"/>
        <a:ext cx="10326272" cy="560615"/>
      </dsp:txXfrm>
    </dsp:sp>
    <dsp:sp modelId="{C52B654E-6022-4843-830C-00A0CAA9156F}">
      <dsp:nvSpPr>
        <dsp:cNvPr id="0" name=""/>
        <dsp:cNvSpPr/>
      </dsp:nvSpPr>
      <dsp:spPr>
        <a:xfrm>
          <a:off x="76659" y="210337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E8BC59-6964-4DC9-9110-8A3B15D80C74}">
      <dsp:nvSpPr>
        <dsp:cNvPr id="0" name=""/>
        <dsp:cNvSpPr/>
      </dsp:nvSpPr>
      <dsp:spPr>
        <a:xfrm>
          <a:off x="888189" y="1121231"/>
          <a:ext cx="9865127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8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уровня здоровья ПЖГ</a:t>
          </a:r>
          <a:endParaRPr lang="ru-RU" sz="2100" kern="1200" dirty="0"/>
        </a:p>
      </dsp:txBody>
      <dsp:txXfrm>
        <a:off x="888189" y="1121231"/>
        <a:ext cx="9865127" cy="560615"/>
      </dsp:txXfrm>
    </dsp:sp>
    <dsp:sp modelId="{92C28E9B-EFA4-4649-9C97-528780AF3087}">
      <dsp:nvSpPr>
        <dsp:cNvPr id="0" name=""/>
        <dsp:cNvSpPr/>
      </dsp:nvSpPr>
      <dsp:spPr>
        <a:xfrm>
          <a:off x="537804" y="1051154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4DA87C-CF7A-4D64-8D5C-F3D16A3F70DE}">
      <dsp:nvSpPr>
        <dsp:cNvPr id="0" name=""/>
        <dsp:cNvSpPr/>
      </dsp:nvSpPr>
      <dsp:spPr>
        <a:xfrm>
          <a:off x="1099059" y="1962049"/>
          <a:ext cx="9654257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6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Увеличение социальной и коммуникативной активности ПЖГ</a:t>
          </a:r>
          <a:endParaRPr lang="ru-RU" sz="2100" kern="1200" dirty="0"/>
        </a:p>
      </dsp:txBody>
      <dsp:txXfrm>
        <a:off x="1099059" y="1962049"/>
        <a:ext cx="9654257" cy="560615"/>
      </dsp:txXfrm>
    </dsp:sp>
    <dsp:sp modelId="{C0120C63-B7EB-46CF-BBF5-A1968B7CD4B8}">
      <dsp:nvSpPr>
        <dsp:cNvPr id="0" name=""/>
        <dsp:cNvSpPr/>
      </dsp:nvSpPr>
      <dsp:spPr>
        <a:xfrm>
          <a:off x="748674" y="1891972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0305C5-7A22-4278-918E-C746C746C5BD}">
      <dsp:nvSpPr>
        <dsp:cNvPr id="0" name=""/>
        <dsp:cNvSpPr/>
      </dsp:nvSpPr>
      <dsp:spPr>
        <a:xfrm>
          <a:off x="1099059" y="2802333"/>
          <a:ext cx="9654257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4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Привлечение внимания жителей города к проблемам ПЖГ</a:t>
          </a:r>
          <a:endParaRPr lang="ru-RU" sz="2100" kern="1200" dirty="0"/>
        </a:p>
      </dsp:txBody>
      <dsp:txXfrm>
        <a:off x="1099059" y="2802333"/>
        <a:ext cx="9654257" cy="560615"/>
      </dsp:txXfrm>
    </dsp:sp>
    <dsp:sp modelId="{A6E377D3-EA66-4D37-948B-B92CCFFB955A}">
      <dsp:nvSpPr>
        <dsp:cNvPr id="0" name=""/>
        <dsp:cNvSpPr/>
      </dsp:nvSpPr>
      <dsp:spPr>
        <a:xfrm>
          <a:off x="748674" y="2732256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4663FA-EEDD-4B19-8006-E6840BC113FE}">
      <dsp:nvSpPr>
        <dsp:cNvPr id="0" name=""/>
        <dsp:cNvSpPr/>
      </dsp:nvSpPr>
      <dsp:spPr>
        <a:xfrm>
          <a:off x="888189" y="3643151"/>
          <a:ext cx="9865127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2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Усиление </a:t>
          </a:r>
          <a:r>
            <a:rPr lang="ru-RU" sz="2100" kern="1200" dirty="0" err="1" smtClean="0"/>
            <a:t>межпоколенческой</a:t>
          </a:r>
          <a:r>
            <a:rPr lang="ru-RU" sz="2100" kern="1200" dirty="0" smtClean="0"/>
            <a:t> коммуникации в городе</a:t>
          </a:r>
          <a:endParaRPr lang="ru-RU" sz="2100" kern="1200" dirty="0"/>
        </a:p>
      </dsp:txBody>
      <dsp:txXfrm>
        <a:off x="888189" y="3643151"/>
        <a:ext cx="9865127" cy="560615"/>
      </dsp:txXfrm>
    </dsp:sp>
    <dsp:sp modelId="{56F1F132-AD9A-4A71-AEA0-D74F67773A29}">
      <dsp:nvSpPr>
        <dsp:cNvPr id="0" name=""/>
        <dsp:cNvSpPr/>
      </dsp:nvSpPr>
      <dsp:spPr>
        <a:xfrm>
          <a:off x="537804" y="3573074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5EB716-E020-4AB9-8707-91BD099C1C05}">
      <dsp:nvSpPr>
        <dsp:cNvPr id="0" name=""/>
        <dsp:cNvSpPr/>
      </dsp:nvSpPr>
      <dsp:spPr>
        <a:xfrm>
          <a:off x="427044" y="4483968"/>
          <a:ext cx="10326272" cy="560615"/>
        </a:xfrm>
        <a:prstGeom prst="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4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удовлетворенности ПЖГ своей жизнью, усиление интереса к ней</a:t>
          </a:r>
          <a:endParaRPr lang="ru-RU" sz="2100" kern="1200" dirty="0"/>
        </a:p>
      </dsp:txBody>
      <dsp:txXfrm>
        <a:off x="427044" y="4483968"/>
        <a:ext cx="10326272" cy="560615"/>
      </dsp:txXfrm>
    </dsp:sp>
    <dsp:sp modelId="{A2E73AFF-8015-4A63-80B9-3402C7D57472}">
      <dsp:nvSpPr>
        <dsp:cNvPr id="0" name=""/>
        <dsp:cNvSpPr/>
      </dsp:nvSpPr>
      <dsp:spPr>
        <a:xfrm>
          <a:off x="76659" y="4413891"/>
          <a:ext cx="700769" cy="700769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E594D-7F6D-471C-9E10-BB707519C6EF}">
      <dsp:nvSpPr>
        <dsp:cNvPr id="0" name=""/>
        <dsp:cNvSpPr/>
      </dsp:nvSpPr>
      <dsp:spPr>
        <a:xfrm>
          <a:off x="0" y="130698"/>
          <a:ext cx="10413465" cy="4212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уровне цели:</a:t>
          </a:r>
          <a:endParaRPr lang="ru-RU" sz="1800" b="1" kern="1200" dirty="0"/>
        </a:p>
      </dsp:txBody>
      <dsp:txXfrm>
        <a:off x="20561" y="151259"/>
        <a:ext cx="10372343" cy="380078"/>
      </dsp:txXfrm>
    </dsp:sp>
    <dsp:sp modelId="{48D5D28B-4FD4-431D-A224-4C266FC5A677}">
      <dsp:nvSpPr>
        <dsp:cNvPr id="0" name=""/>
        <dsp:cNvSpPr/>
      </dsp:nvSpPr>
      <dsp:spPr>
        <a:xfrm>
          <a:off x="0" y="551898"/>
          <a:ext cx="10413465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28" tIns="22860" rIns="128016" bIns="228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запрет реализации проекта медицинскими работниками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запрет проведения проекта администрацией города и/или социальной службой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отсутствие в городе пожилых людей, способных принять участие в проекте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государственный проект аналогичной цели</a:t>
          </a:r>
          <a:endParaRPr lang="ru-RU" sz="1400" b="1" kern="1200" dirty="0"/>
        </a:p>
      </dsp:txBody>
      <dsp:txXfrm>
        <a:off x="0" y="551898"/>
        <a:ext cx="10413465" cy="912870"/>
      </dsp:txXfrm>
    </dsp:sp>
    <dsp:sp modelId="{45723077-35DB-46DE-8C82-A73B29FBA17B}">
      <dsp:nvSpPr>
        <dsp:cNvPr id="0" name=""/>
        <dsp:cNvSpPr/>
      </dsp:nvSpPr>
      <dsp:spPr>
        <a:xfrm>
          <a:off x="0" y="1464768"/>
          <a:ext cx="10413465" cy="4212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уровне задач:</a:t>
          </a:r>
          <a:endParaRPr lang="ru-RU" sz="1800" b="1" kern="1200" dirty="0"/>
        </a:p>
      </dsp:txBody>
      <dsp:txXfrm>
        <a:off x="20561" y="1485329"/>
        <a:ext cx="10372343" cy="380078"/>
      </dsp:txXfrm>
    </dsp:sp>
    <dsp:sp modelId="{53461EB0-4D01-40AC-B067-85E80031AC08}">
      <dsp:nvSpPr>
        <dsp:cNvPr id="0" name=""/>
        <dsp:cNvSpPr/>
      </dsp:nvSpPr>
      <dsp:spPr>
        <a:xfrm>
          <a:off x="0" y="1885968"/>
          <a:ext cx="10413465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отсутствие поддержки партнеров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отсутствие волонтеров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недоступность площадки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неудача с согласованием </a:t>
          </a:r>
          <a:r>
            <a:rPr lang="ru-RU" sz="1400" b="1" kern="1200" dirty="0" smtClean="0"/>
            <a:t>мероприятий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отсутствие </a:t>
          </a:r>
          <a:r>
            <a:rPr lang="ru-RU" sz="1400" b="1" kern="1200" dirty="0" smtClean="0"/>
            <a:t>поддержки медицинских работников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провал </a:t>
          </a:r>
          <a:r>
            <a:rPr lang="ru-RU" sz="1400" b="1" kern="1200" dirty="0" smtClean="0"/>
            <a:t>с набором групп</a:t>
          </a:r>
          <a:endParaRPr lang="ru-RU" sz="1400" b="1" kern="1200" dirty="0"/>
        </a:p>
      </dsp:txBody>
      <dsp:txXfrm>
        <a:off x="0" y="1885968"/>
        <a:ext cx="10413465" cy="1378620"/>
      </dsp:txXfrm>
    </dsp:sp>
    <dsp:sp modelId="{7C159283-887A-4720-BC5C-28578CB5555F}">
      <dsp:nvSpPr>
        <dsp:cNvPr id="0" name=""/>
        <dsp:cNvSpPr/>
      </dsp:nvSpPr>
      <dsp:spPr>
        <a:xfrm>
          <a:off x="0" y="3264588"/>
          <a:ext cx="10413465" cy="421200"/>
        </a:xfrm>
        <a:prstGeom prst="roundRect">
          <a:avLst/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4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уровне мероприятий:</a:t>
          </a:r>
          <a:endParaRPr lang="ru-RU" sz="1800" b="1" kern="1200" dirty="0"/>
        </a:p>
      </dsp:txBody>
      <dsp:txXfrm>
        <a:off x="20561" y="3285149"/>
        <a:ext cx="10372343" cy="380078"/>
      </dsp:txXfrm>
    </dsp:sp>
    <dsp:sp modelId="{0389A38D-4A9C-48D9-A0B7-9591996C1D87}">
      <dsp:nvSpPr>
        <dsp:cNvPr id="0" name=""/>
        <dsp:cNvSpPr/>
      </dsp:nvSpPr>
      <dsp:spPr>
        <a:xfrm>
          <a:off x="0" y="3685788"/>
          <a:ext cx="10413465" cy="16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2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накладки в поставке оборудования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отсутствие активности пожилых людей в ходе мероприятий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провал или срыв задания волонтерами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несчастные случаи во время проведения спортивных мероприятий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срыв сроков заказа </a:t>
          </a:r>
          <a:r>
            <a:rPr lang="ru-RU" sz="1400" b="1" kern="1200" dirty="0" smtClean="0"/>
            <a:t>рекламы производителем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проблемы со здоровьем у аудитории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неблагоприятные погодные условия</a:t>
          </a:r>
          <a:endParaRPr lang="ru-RU" sz="1400" b="1" kern="1200" dirty="0"/>
        </a:p>
      </dsp:txBody>
      <dsp:txXfrm>
        <a:off x="0" y="3685788"/>
        <a:ext cx="10413465" cy="1602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225" y="461665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Групповой проект в рамках проекта «ЛМУ- МШСП-2018», </a:t>
            </a:r>
          </a:p>
          <a:p>
            <a:pPr algn="ctr"/>
            <a:r>
              <a:rPr lang="ru-RU" b="1" err="1"/>
              <a:t>г</a:t>
            </a:r>
            <a:r>
              <a:rPr lang="ru-RU" b="1" smtClean="0"/>
              <a:t>. Майкоп</a:t>
            </a:r>
            <a:r>
              <a:rPr lang="ru-RU" b="1" dirty="0"/>
              <a:t>, 22-28 октября 2018 г.</a:t>
            </a:r>
            <a:endParaRPr lang="ru-RU" dirty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543987" y="1516408"/>
            <a:ext cx="8319540" cy="3720873"/>
            <a:chOff x="2158584" y="1201614"/>
            <a:chExt cx="8319540" cy="3720873"/>
          </a:xfrm>
        </p:grpSpPr>
        <p:sp>
          <p:nvSpPr>
            <p:cNvPr id="4" name="TextBox 3"/>
            <p:cNvSpPr txBox="1"/>
            <p:nvPr/>
          </p:nvSpPr>
          <p:spPr>
            <a:xfrm>
              <a:off x="2158584" y="2275609"/>
              <a:ext cx="831954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00" b="1" dirty="0" smtClean="0">
                  <a:solidFill>
                    <a:srgbClr val="545454"/>
                  </a:solidFill>
                  <a:latin typeface="Franklin Gothic Demi" panose="020B0703020102020204" pitchFamily="34" charset="0"/>
                </a:rPr>
                <a:t>Когорта</a:t>
              </a:r>
              <a:endParaRPr lang="ru-RU" sz="16600" b="1" dirty="0">
                <a:solidFill>
                  <a:srgbClr val="545454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22" b="61426" l="25684" r="76270">
                          <a14:foregroundMark x1="55566" y1="53125" x2="55566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3" t="7431" r="23042" b="39016"/>
            <a:stretch/>
          </p:blipFill>
          <p:spPr>
            <a:xfrm>
              <a:off x="3144280" y="1201614"/>
              <a:ext cx="1862436" cy="1933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6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7302" y="365454"/>
            <a:ext cx="5557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Стратегический календарь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7189" y="1300464"/>
            <a:ext cx="6917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Сроки реализации проекта:</a:t>
            </a:r>
          </a:p>
          <a:p>
            <a:pPr algn="ctr"/>
            <a:r>
              <a:rPr lang="ru-RU" sz="3200" b="1" dirty="0" smtClean="0"/>
              <a:t>Апрель-май 2019 г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2774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902" y="133226"/>
            <a:ext cx="7275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88555"/>
              </p:ext>
            </p:extLst>
          </p:nvPr>
        </p:nvGraphicFramePr>
        <p:xfrm>
          <a:off x="459460" y="717996"/>
          <a:ext cx="11372850" cy="622890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9950">
                  <a:extLst>
                    <a:ext uri="{9D8B030D-6E8A-4147-A177-3AD203B41FA5}">
                      <a16:colId xmlns:a16="http://schemas.microsoft.com/office/drawing/2014/main" val="543427362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684158983"/>
                    </a:ext>
                  </a:extLst>
                </a:gridCol>
                <a:gridCol w="9808638">
                  <a:extLst>
                    <a:ext uri="{9D8B030D-6E8A-4147-A177-3AD203B41FA5}">
                      <a16:colId xmlns:a16="http://schemas.microsoft.com/office/drawing/2014/main" val="2781692961"/>
                    </a:ext>
                  </a:extLst>
                </a:gridCol>
              </a:tblGrid>
              <a:tr h="270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Календарь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73407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02.04-15.04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мероприятий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администрацией города и медицинскими учреждениями.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248105"/>
                  </a:ext>
                </a:extLst>
              </a:tr>
              <a:tr h="340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Объявление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набора волонтёров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500860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15.04-30.04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волонтеров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422628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15.04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Публикация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местных СМИ информации о проекте и наборе групп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285901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15.04-30.04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групп среди пожилых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города Майкопа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650939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внешней рекламной продукции и печати дипломов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699126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инвентаря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251280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шахматного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турнира «Черные и Белые»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361695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футбольного матча «Золотой мяч»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47417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марафона «Марш дружбы»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334506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занятия по основам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йоги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644465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соревнования по волейболу «Волан мира»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205139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25.05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водного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соревнования в городском бассейне «Волна зовет!»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519183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26.05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спортивного соревнования «Чемпионы»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682800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отчетного собрания групп, опрос, сбор медицинский данных.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555642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28.05-29.05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пресс-релиза по итогам проекта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781295"/>
                  </a:ext>
                </a:extLst>
              </a:tr>
              <a:tr h="322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Рассылка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пресс-релиза в СМИ и социальные сети.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37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093" y="410224"/>
            <a:ext cx="5059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2974741"/>
              </p:ext>
            </p:extLst>
          </p:nvPr>
        </p:nvGraphicFramePr>
        <p:xfrm>
          <a:off x="702646" y="1056555"/>
          <a:ext cx="10828420" cy="532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2196" y="365453"/>
            <a:ext cx="1627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77249"/>
              </p:ext>
            </p:extLst>
          </p:nvPr>
        </p:nvGraphicFramePr>
        <p:xfrm>
          <a:off x="934722" y="1269647"/>
          <a:ext cx="104134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6381" y="365452"/>
            <a:ext cx="381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97515"/>
              </p:ext>
            </p:extLst>
          </p:nvPr>
        </p:nvGraphicFramePr>
        <p:xfrm>
          <a:off x="423950" y="1609127"/>
          <a:ext cx="11205556" cy="31986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62855">
                  <a:extLst>
                    <a:ext uri="{9D8B030D-6E8A-4147-A177-3AD203B41FA5}">
                      <a16:colId xmlns:a16="http://schemas.microsoft.com/office/drawing/2014/main" val="348748672"/>
                    </a:ext>
                  </a:extLst>
                </a:gridCol>
                <a:gridCol w="6542701">
                  <a:extLst>
                    <a:ext uri="{9D8B030D-6E8A-4147-A177-3AD203B41FA5}">
                      <a16:colId xmlns:a16="http://schemas.microsoft.com/office/drawing/2014/main" val="2764584092"/>
                    </a:ext>
                  </a:extLst>
                </a:gridCol>
              </a:tblGrid>
              <a:tr h="60786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Социальная проблема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Продвижение</a:t>
                      </a:r>
                      <a:r>
                        <a:rPr lang="ru-RU" sz="2800" b="1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идей ЗОЖ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736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краткосрочный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453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Охват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локальный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8174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Ресурсоемкость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малобюджетный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7208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Сложность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организационно сложный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427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Благополучатели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отдельные категории граждан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8580" y="98034"/>
            <a:ext cx="4674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 algn="ctr"/>
            <a:r>
              <a:rPr lang="ru-RU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проблемной ситуации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071" y="1298363"/>
            <a:ext cx="10814859" cy="563231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539737" algn="just"/>
            <a:r>
              <a:rPr lang="ru-RU" sz="2400" dirty="0" smtClean="0">
                <a:solidFill>
                  <a:schemeClr val="tx1"/>
                </a:solidFill>
              </a:rPr>
              <a:t>Люди пожилого возраста, в виду снижения уровня социальной и трудовой активности, страдают от ряда заболеваний опорно</a:t>
            </a:r>
            <a:r>
              <a:rPr lang="ru-RU" sz="2400" dirty="0" smtClean="0">
                <a:solidFill>
                  <a:schemeClr val="tx1"/>
                </a:solidFill>
              </a:rPr>
              <a:t>-двигательного аппарата и нуждаются в регулярной но легкой физической нагрузке.</a:t>
            </a:r>
          </a:p>
          <a:p>
            <a:pPr indent="539737" algn="just"/>
            <a:r>
              <a:rPr lang="ru-RU" sz="2400" dirty="0" smtClean="0">
                <a:solidFill>
                  <a:schemeClr val="tx1"/>
                </a:solidFill>
              </a:rPr>
              <a:t>Основная проблема вовлечение пожилых людей в лечебно-физкультурную деятельность состоит необходимости социального участия, общения, а также создания положительной мотивации в их среде.</a:t>
            </a:r>
          </a:p>
          <a:p>
            <a:pPr indent="539737" algn="just"/>
            <a:r>
              <a:rPr lang="ru-RU" sz="2400" dirty="0" smtClean="0">
                <a:solidFill>
                  <a:schemeClr val="tx1"/>
                </a:solidFill>
              </a:rPr>
              <a:t>Создание нового коммуникативного пространства, а также соревновательный эффект может создать необходимую мотивацию, при приложении достаточных усилий. Почувствовав себя нужными и интересными, люди пожилого возраста могут повысить свою физическую активность и жизненный тонус, что благотворно скажется на их здоровье.</a:t>
            </a:r>
          </a:p>
          <a:p>
            <a:pPr indent="539737" algn="just"/>
            <a:r>
              <a:rPr lang="ru-RU" sz="2400" dirty="0" smtClean="0">
                <a:solidFill>
                  <a:schemeClr val="tx1"/>
                </a:solidFill>
              </a:rPr>
              <a:t>Активное социальное и коммуникативное воздействие может обеспечить волонтерское участие молодежи.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2840" y="365453"/>
            <a:ext cx="4646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 предмет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355" y="1482293"/>
            <a:ext cx="109150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Объектом</a:t>
            </a:r>
            <a:r>
              <a:rPr lang="ru-RU" sz="2400" dirty="0">
                <a:solidFill>
                  <a:schemeClr val="tx1"/>
                </a:solidFill>
              </a:rPr>
              <a:t> воздействия социального </a:t>
            </a:r>
            <a:r>
              <a:rPr lang="ru-RU" sz="2400" dirty="0" smtClean="0">
                <a:solidFill>
                  <a:schemeClr val="tx1"/>
                </a:solidFill>
              </a:rPr>
              <a:t>проекта являются пожилые люди, нуждающиеся в поддерживающей физической нагрузке.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55" y="3415368"/>
            <a:ext cx="1091504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Предметом</a:t>
            </a:r>
            <a:r>
              <a:rPr lang="ru-RU" sz="2400" dirty="0">
                <a:solidFill>
                  <a:schemeClr val="tx1"/>
                </a:solidFill>
              </a:rPr>
              <a:t> воздействия социального </a:t>
            </a:r>
            <a:r>
              <a:rPr lang="ru-RU" sz="2400" dirty="0" smtClean="0">
                <a:solidFill>
                  <a:schemeClr val="tx1"/>
                </a:solidFill>
              </a:rPr>
              <a:t>проекта является уровень вовлеченности пожилого населения в ЗОЖ и их социальной коммуникации.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5979" y="365453"/>
            <a:ext cx="3499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57" y="2088682"/>
            <a:ext cx="10915048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tx1"/>
                </a:solidFill>
              </a:rPr>
              <a:t>Целью</a:t>
            </a:r>
            <a:r>
              <a:rPr lang="ru-RU" sz="3600" dirty="0">
                <a:solidFill>
                  <a:schemeClr val="tx1"/>
                </a:solidFill>
              </a:rPr>
              <a:t> социального проекта </a:t>
            </a:r>
            <a:r>
              <a:rPr lang="ru-RU" sz="3600" dirty="0" smtClean="0">
                <a:solidFill>
                  <a:schemeClr val="tx1"/>
                </a:solidFill>
              </a:rPr>
              <a:t>является вовлечение пожилых людей города Майкопа в физически активное времяпровождение для повышения их физического и морального тонуса.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0746" y="365453"/>
            <a:ext cx="4030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5527240"/>
              </p:ext>
            </p:extLst>
          </p:nvPr>
        </p:nvGraphicFramePr>
        <p:xfrm>
          <a:off x="394637" y="1277937"/>
          <a:ext cx="11425187" cy="549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279" y="12454"/>
            <a:ext cx="393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7724" y="574702"/>
            <a:ext cx="479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Тип финансирования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смешанный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100" y="1849666"/>
            <a:ext cx="213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Смета проекта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94905" y="991303"/>
            <a:ext cx="10735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Источники финансирования: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олонтерское финансирование;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безвозвратная материальная </a:t>
            </a:r>
            <a:r>
              <a:rPr lang="ru-RU" dirty="0"/>
              <a:t>помощь в социальные </a:t>
            </a:r>
            <a:r>
              <a:rPr lang="ru-RU" dirty="0" smtClean="0"/>
              <a:t>проекты</a:t>
            </a:r>
            <a:r>
              <a:rPr lang="ru-RU" dirty="0" smtClean="0"/>
              <a:t>;</a:t>
            </a:r>
            <a:endParaRPr lang="ru-RU" dirty="0" smtClean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40391"/>
              </p:ext>
            </p:extLst>
          </p:nvPr>
        </p:nvGraphicFramePr>
        <p:xfrm>
          <a:off x="1947651" y="2343256"/>
          <a:ext cx="8229600" cy="4138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Статья расходов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Стоимость ед. в руб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Кол-во ед.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Воланчики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</a:t>
                      </a:r>
                      <a:r>
                        <a:rPr lang="ru-RU" baseline="0" dirty="0" smtClean="0"/>
                        <a:t> в газете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10">
                <a:tc>
                  <a:txBody>
                    <a:bodyPr/>
                    <a:lstStyle/>
                    <a:p>
                      <a:r>
                        <a:rPr lang="ru-RU" dirty="0" smtClean="0"/>
                        <a:t>Билеты в бассейн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1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Внешняя 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24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1335" y="365453"/>
            <a:ext cx="2549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61837"/>
              </p:ext>
            </p:extLst>
          </p:nvPr>
        </p:nvGraphicFramePr>
        <p:xfrm>
          <a:off x="405441" y="1445445"/>
          <a:ext cx="11309230" cy="45962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66227">
                  <a:extLst>
                    <a:ext uri="{9D8B030D-6E8A-4147-A177-3AD203B41FA5}">
                      <a16:colId xmlns:a16="http://schemas.microsoft.com/office/drawing/2014/main" val="3859890700"/>
                    </a:ext>
                  </a:extLst>
                </a:gridCol>
                <a:gridCol w="7643003">
                  <a:extLst>
                    <a:ext uri="{9D8B030D-6E8A-4147-A177-3AD203B41FA5}">
                      <a16:colId xmlns:a16="http://schemas.microsoft.com/office/drawing/2014/main" val="557279332"/>
                    </a:ext>
                  </a:extLst>
                </a:gridCol>
              </a:tblGrid>
              <a:tr h="761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Артём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ответственный за организацию мероприятий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1693" marR="61693" marT="0" marB="0"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98118"/>
                  </a:ext>
                </a:extLst>
              </a:tr>
              <a:tr h="786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Татьяна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</a:rPr>
                        <a:t>ответственная за проведение мероприятий</a:t>
                      </a:r>
                      <a:endParaRPr lang="ru-RU" sz="2400" dirty="0" smtClean="0">
                        <a:effectLst/>
                        <a:latin typeface="+mj-lt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val="3366124016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Валентина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работы с партнёрами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val="1022599674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Александра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менеджер по рекламе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val="1161955091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Ани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ответственная за документацию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val="1243448591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Димитрий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за работу с волонтерами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val="36878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708" y="365453"/>
            <a:ext cx="6499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514" y="1269001"/>
            <a:ext cx="10965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Муниципалитет г. Майкопа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Адыгейский государственный университет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Социальная служба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Социально ответственный бизнес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54522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944</TotalTime>
  <Words>662</Words>
  <Application>Microsoft Office PowerPoint</Application>
  <PresentationFormat>Широкоэкранный</PresentationFormat>
  <Paragraphs>173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Arial</vt:lpstr>
      <vt:lpstr>Franklin Gothic Demi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 Хачецуков</dc:creator>
  <cp:lastModifiedBy>XZM</cp:lastModifiedBy>
  <cp:revision>79</cp:revision>
  <dcterms:created xsi:type="dcterms:W3CDTF">2018-12-26T13:19:30Z</dcterms:created>
  <dcterms:modified xsi:type="dcterms:W3CDTF">2019-01-12T15:32:10Z</dcterms:modified>
</cp:coreProperties>
</file>