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2" r:id="rId5"/>
    <p:sldId id="263" r:id="rId6"/>
    <p:sldId id="266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-74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1/12/2019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1/12/2019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1/12/2019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1/12/2019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1/12/2019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1/12/2019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1/12/2019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1/12/2019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1/12/2019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Конкурс на лучшую правозащитную организацию</a:t>
            </a:r>
            <a:endParaRPr lang="ru-RU" dirty="0"/>
          </a:p>
        </p:txBody>
      </p:sp>
      <p:sp>
        <p:nvSpPr>
          <p:cNvPr id="4" name="Подзаголовок 3"/>
          <p:cNvSpPr txBox="1">
            <a:spLocks noGrp="1"/>
          </p:cNvSpPr>
          <p:nvPr>
            <p:ph type="subTitle" idx="1"/>
          </p:nvPr>
        </p:nvSpPr>
        <p:spPr>
          <a:xfrm>
            <a:off x="2320119" y="5242020"/>
            <a:ext cx="8270449" cy="11798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Групповой проект в рамках проекта «ЛМУ- МШСП-2018», </a:t>
            </a:r>
          </a:p>
          <a:p>
            <a:pPr algn="ctr"/>
            <a:r>
              <a:rPr lang="ru-RU" b="1" dirty="0" err="1">
                <a:solidFill>
                  <a:schemeClr val="tx1"/>
                </a:solidFill>
              </a:rPr>
              <a:t>г.Майкоп</a:t>
            </a:r>
            <a:r>
              <a:rPr lang="ru-RU" b="1" dirty="0">
                <a:solidFill>
                  <a:schemeClr val="tx1"/>
                </a:solidFill>
              </a:rPr>
              <a:t>, 22-28 октября 2018 г.</a:t>
            </a:r>
            <a:endParaRPr lang="ru-RU" dirty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748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Цель проекта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Повышение уровня правовой грамотности и правозащитной активности студентов в образовательной среде.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889390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Задачи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Организация и проведение конкурса </a:t>
            </a:r>
          </a:p>
          <a:p>
            <a:r>
              <a:rPr lang="ru-RU" dirty="0" smtClean="0"/>
              <a:t>Организации площадок, круглых столов, в рамках которых участникам будет предоставлена возможность пообщаться с представителями министерства образования и науки, с представителями администрации учебных заведений и работников первичных профсоюзных организаций студентов и аспирантов ВУЗов.</a:t>
            </a:r>
          </a:p>
          <a:p>
            <a:r>
              <a:rPr lang="ru-RU" dirty="0" smtClean="0"/>
              <a:t>Создание площадок, в рамках которых будет проходить обучение участников в НПА.</a:t>
            </a:r>
          </a:p>
          <a:p>
            <a:r>
              <a:rPr lang="ru-RU" dirty="0" smtClean="0"/>
              <a:t>Организация мастер-классов от экспертов.</a:t>
            </a:r>
          </a:p>
          <a:p>
            <a:endParaRPr lang="ru-RU" dirty="0" smtClean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878496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076" y="755303"/>
            <a:ext cx="8761413" cy="1018905"/>
          </a:xfrm>
        </p:spPr>
        <p:txBody>
          <a:bodyPr/>
          <a:lstStyle/>
          <a:p>
            <a:pPr algn="ctr"/>
            <a:r>
              <a:rPr lang="ru-RU" dirty="0" smtClean="0"/>
              <a:t>Обучение команд по конкретным конкурсным этапам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Самопрезентация</a:t>
            </a:r>
            <a:r>
              <a:rPr lang="ru-RU" dirty="0" smtClean="0"/>
              <a:t> </a:t>
            </a:r>
          </a:p>
          <a:p>
            <a:r>
              <a:rPr lang="ru-RU" dirty="0" smtClean="0"/>
              <a:t>Правовое ориентирование </a:t>
            </a:r>
          </a:p>
          <a:p>
            <a:r>
              <a:rPr lang="ru-RU" dirty="0" smtClean="0"/>
              <a:t>Блиц</a:t>
            </a:r>
          </a:p>
          <a:p>
            <a:r>
              <a:rPr lang="ru-RU" dirty="0" smtClean="0"/>
              <a:t>Правовая </a:t>
            </a:r>
            <a:r>
              <a:rPr lang="ru-RU" dirty="0" err="1" smtClean="0"/>
              <a:t>инфографика</a:t>
            </a:r>
            <a:endParaRPr lang="ru-RU" dirty="0"/>
          </a:p>
          <a:p>
            <a:r>
              <a:rPr lang="ru-RU" dirty="0" smtClean="0"/>
              <a:t>Командный биатлон </a:t>
            </a:r>
          </a:p>
          <a:p>
            <a:r>
              <a:rPr lang="ru-RU" dirty="0" smtClean="0"/>
              <a:t>Правовой биатлон</a:t>
            </a:r>
          </a:p>
          <a:p>
            <a:r>
              <a:rPr lang="ru-RU" dirty="0" smtClean="0"/>
              <a:t>Правовое ориентирование (Капитан)</a:t>
            </a:r>
          </a:p>
          <a:p>
            <a:r>
              <a:rPr lang="ru-RU" dirty="0" smtClean="0"/>
              <a:t>Переговоры </a:t>
            </a:r>
          </a:p>
        </p:txBody>
      </p:sp>
    </p:spTree>
    <p:extLst>
      <p:ext uri="{BB962C8B-B14F-4D97-AF65-F5344CB8AC3E}">
        <p14:creationId xmlns:p14="http://schemas.microsoft.com/office/powerpoint/2010/main" val="2755084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Ожидаемые результаты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4954" y="2279176"/>
            <a:ext cx="8825659" cy="4013579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Качественные показатели: </a:t>
            </a:r>
          </a:p>
          <a:p>
            <a:r>
              <a:rPr lang="ru-RU" dirty="0" smtClean="0"/>
              <a:t>1)Улучшение способностей конкурсантов в вопросах защиты и отстаивания социально-экономических, правовых интересов обучающихся </a:t>
            </a:r>
            <a:r>
              <a:rPr lang="en-US" dirty="0" smtClean="0"/>
              <a:t>. </a:t>
            </a:r>
            <a:endParaRPr lang="ru-RU" dirty="0" smtClean="0"/>
          </a:p>
          <a:p>
            <a:r>
              <a:rPr lang="en-US" dirty="0" smtClean="0"/>
              <a:t>2</a:t>
            </a:r>
            <a:r>
              <a:rPr lang="ru-RU" dirty="0" smtClean="0"/>
              <a:t>) Развитие лидерских качеств отдельных конкурсантов, умение работать в команде для остальных участников.</a:t>
            </a:r>
          </a:p>
          <a:p>
            <a:r>
              <a:rPr lang="ru-RU" dirty="0" smtClean="0"/>
              <a:t>3) Углубление теоретических знаний законодательства РФ а сфере защиты студенческих прав.</a:t>
            </a:r>
          </a:p>
          <a:p>
            <a:r>
              <a:rPr lang="ru-RU" dirty="0" smtClean="0"/>
              <a:t>4) Повышение профессионального уровня правозащитных студенческих организаций в части представительных функций.</a:t>
            </a:r>
          </a:p>
          <a:p>
            <a:r>
              <a:rPr lang="ru-RU" dirty="0" smtClean="0"/>
              <a:t>5) Налаживание социального партнерства с </a:t>
            </a:r>
            <a:r>
              <a:rPr lang="ru-RU" dirty="0" err="1" smtClean="0"/>
              <a:t>Минобрнауки</a:t>
            </a:r>
            <a:r>
              <a:rPr lang="ru-RU" dirty="0" smtClean="0"/>
              <a:t>, ректорским корпусом </a:t>
            </a:r>
            <a:r>
              <a:rPr lang="ru-RU" dirty="0" err="1" smtClean="0"/>
              <a:t>парнерства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704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769105" y="2045142"/>
            <a:ext cx="8825658" cy="2677648"/>
          </a:xfrm>
        </p:spPr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541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 (конференц-зал)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51</TotalTime>
  <Words>193</Words>
  <Application>Microsoft Office PowerPoint</Application>
  <PresentationFormat>Произвольный</PresentationFormat>
  <Paragraphs>27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Ион (конференц-зал)</vt:lpstr>
      <vt:lpstr>Конкурс на лучшую правозащитную организацию</vt:lpstr>
      <vt:lpstr>Цель проекта </vt:lpstr>
      <vt:lpstr>Задачи</vt:lpstr>
      <vt:lpstr>Обучение команд по конкретным конкурсным этапам</vt:lpstr>
      <vt:lpstr>Ожидаемые результаты </vt:lpstr>
      <vt:lpstr>Спасибо за внимание!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Конкурс на лучшую правозащитную организацию</dc:title>
  <dc:creator>AGU</dc:creator>
  <cp:lastModifiedBy>Andrei</cp:lastModifiedBy>
  <cp:revision>7</cp:revision>
  <dcterms:created xsi:type="dcterms:W3CDTF">2018-10-27T10:00:08Z</dcterms:created>
  <dcterms:modified xsi:type="dcterms:W3CDTF">2019-01-12T11:20:45Z</dcterms:modified>
</cp:coreProperties>
</file>