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72" r:id="rId13"/>
    <p:sldId id="273" r:id="rId14"/>
    <p:sldId id="269" r:id="rId15"/>
    <p:sldId id="270" r:id="rId16"/>
  </p:sldIdLst>
  <p:sldSz cx="12192000" cy="6858000"/>
  <p:notesSz cx="6858000" cy="9144000"/>
  <p:embeddedFontLst>
    <p:embeddedFont>
      <p:font typeface="Wingdings 3" panose="05040102010807070707" pitchFamily="18" charset="2"/>
      <p:regular r:id="rId17"/>
    </p:embeddedFont>
    <p:embeddedFont>
      <p:font typeface="Monotype Corsiva" panose="03010101010201010101" pitchFamily="66" charset="0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879BC-1083-437D-BEA5-FA5B11E8537F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A9B8252-451F-4C76-A946-3CA6EDE652F3}">
      <dgm:prSet phldrT="[Текст]"/>
      <dgm:spPr/>
      <dgm:t>
        <a:bodyPr/>
        <a:lstStyle/>
        <a:p>
          <a:pPr algn="just"/>
          <a:r>
            <a:rPr lang="ru-RU" dirty="0" smtClean="0"/>
            <a:t>1. Определение состояния качества жизни у подопечных гериатрического центра № 1 г. Луганска.</a:t>
          </a:r>
          <a:endParaRPr lang="ru-RU" dirty="0"/>
        </a:p>
      </dgm:t>
    </dgm:pt>
    <dgm:pt modelId="{851FAACF-3DC2-4A8F-8CFC-503481EA7E28}" type="parTrans" cxnId="{25652D5C-5B8B-41D0-8912-079B8212CFA1}">
      <dgm:prSet/>
      <dgm:spPr/>
      <dgm:t>
        <a:bodyPr/>
        <a:lstStyle/>
        <a:p>
          <a:endParaRPr lang="ru-RU"/>
        </a:p>
      </dgm:t>
    </dgm:pt>
    <dgm:pt modelId="{858D5708-3B33-44EC-960F-B6E9C708ABED}" type="sibTrans" cxnId="{25652D5C-5B8B-41D0-8912-079B8212CFA1}">
      <dgm:prSet/>
      <dgm:spPr/>
      <dgm:t>
        <a:bodyPr/>
        <a:lstStyle/>
        <a:p>
          <a:endParaRPr lang="ru-RU"/>
        </a:p>
      </dgm:t>
    </dgm:pt>
    <dgm:pt modelId="{D8DE284F-F692-4214-8506-40F54CF1FE84}">
      <dgm:prSet phldrT="[Текст]"/>
      <dgm:spPr/>
      <dgm:t>
        <a:bodyPr/>
        <a:lstStyle/>
        <a:p>
          <a:r>
            <a:rPr lang="ru-RU" b="1" smtClean="0"/>
            <a:t>1.1</a:t>
          </a:r>
          <a:r>
            <a:rPr lang="ru-RU" smtClean="0"/>
            <a:t> Определение отношения подопечных данного центра к проводимой работе с ними.</a:t>
          </a:r>
          <a:endParaRPr lang="ru-RU" dirty="0"/>
        </a:p>
      </dgm:t>
    </dgm:pt>
    <dgm:pt modelId="{72E146E7-410A-481F-A332-3AE6E13C0188}" type="parTrans" cxnId="{A7B9A07D-C6A7-40D9-ABF4-E72060B12DE0}">
      <dgm:prSet/>
      <dgm:spPr/>
      <dgm:t>
        <a:bodyPr/>
        <a:lstStyle/>
        <a:p>
          <a:endParaRPr lang="ru-RU"/>
        </a:p>
      </dgm:t>
    </dgm:pt>
    <dgm:pt modelId="{05762E94-EDE3-4EF3-9F59-8C3C038C4753}" type="sibTrans" cxnId="{A7B9A07D-C6A7-40D9-ABF4-E72060B12DE0}">
      <dgm:prSet/>
      <dgm:spPr/>
      <dgm:t>
        <a:bodyPr/>
        <a:lstStyle/>
        <a:p>
          <a:endParaRPr lang="ru-RU"/>
        </a:p>
      </dgm:t>
    </dgm:pt>
    <dgm:pt modelId="{585E9BF7-C56B-43AA-A3E5-5B494B6AD95A}">
      <dgm:prSet phldrT="[Текст]"/>
      <dgm:spPr/>
      <dgm:t>
        <a:bodyPr/>
        <a:lstStyle/>
        <a:p>
          <a:pPr algn="just"/>
          <a:r>
            <a:rPr lang="ru-RU" b="1" dirty="0" smtClean="0"/>
            <a:t>2</a:t>
          </a:r>
          <a:r>
            <a:rPr lang="ru-RU" dirty="0" smtClean="0"/>
            <a:t>. Планирование. Организация и проведение комплекса мероприятий специальной досуговой деятельности для подопечных центра. </a:t>
          </a:r>
          <a:endParaRPr lang="ru-RU" dirty="0"/>
        </a:p>
      </dgm:t>
    </dgm:pt>
    <dgm:pt modelId="{65D8C263-0600-47ED-BF6A-081105D77B08}" type="parTrans" cxnId="{85A0C258-7DCF-458A-A6AA-1BA81A317C24}">
      <dgm:prSet/>
      <dgm:spPr/>
      <dgm:t>
        <a:bodyPr/>
        <a:lstStyle/>
        <a:p>
          <a:endParaRPr lang="ru-RU"/>
        </a:p>
      </dgm:t>
    </dgm:pt>
    <dgm:pt modelId="{DCFCD763-FF58-4ABD-AF70-5F1A53DA0912}" type="sibTrans" cxnId="{85A0C258-7DCF-458A-A6AA-1BA81A317C24}">
      <dgm:prSet/>
      <dgm:spPr/>
      <dgm:t>
        <a:bodyPr/>
        <a:lstStyle/>
        <a:p>
          <a:endParaRPr lang="ru-RU"/>
        </a:p>
      </dgm:t>
    </dgm:pt>
    <dgm:pt modelId="{0BD4FFDF-8AA9-4AD4-A686-F16CC2B2DC19}">
      <dgm:prSet phldrT="[Текст]"/>
      <dgm:spPr/>
      <dgm:t>
        <a:bodyPr/>
        <a:lstStyle/>
        <a:p>
          <a:r>
            <a:rPr lang="ru-RU" b="1" dirty="0" smtClean="0"/>
            <a:t>2.1</a:t>
          </a:r>
          <a:r>
            <a:rPr lang="ru-RU" dirty="0" smtClean="0"/>
            <a:t> Подготовка плана комплекса мероприятий.</a:t>
          </a:r>
          <a:endParaRPr lang="ru-RU" dirty="0"/>
        </a:p>
      </dgm:t>
    </dgm:pt>
    <dgm:pt modelId="{7C2D7091-66C1-4A32-9576-ACC0D337EBB4}" type="parTrans" cxnId="{9F988DB5-6D71-4790-A050-3071CA3AA1FA}">
      <dgm:prSet/>
      <dgm:spPr/>
      <dgm:t>
        <a:bodyPr/>
        <a:lstStyle/>
        <a:p>
          <a:endParaRPr lang="ru-RU"/>
        </a:p>
      </dgm:t>
    </dgm:pt>
    <dgm:pt modelId="{6B560D14-686A-4FC2-8EFC-30406E17FA71}" type="sibTrans" cxnId="{9F988DB5-6D71-4790-A050-3071CA3AA1FA}">
      <dgm:prSet/>
      <dgm:spPr/>
      <dgm:t>
        <a:bodyPr/>
        <a:lstStyle/>
        <a:p>
          <a:endParaRPr lang="ru-RU"/>
        </a:p>
      </dgm:t>
    </dgm:pt>
    <dgm:pt modelId="{C12E976A-5244-4E24-8731-0157201FCA19}">
      <dgm:prSet phldrT="[Текст]"/>
      <dgm:spPr/>
      <dgm:t>
        <a:bodyPr/>
        <a:lstStyle/>
        <a:p>
          <a:r>
            <a:rPr lang="ru-RU" b="1" smtClean="0"/>
            <a:t>1.2 </a:t>
          </a:r>
          <a:r>
            <a:rPr lang="ru-RU" smtClean="0"/>
            <a:t>Согласование проведения комплекса запланированных мероприятий с руководством центра.</a:t>
          </a:r>
          <a:endParaRPr lang="ru-RU" dirty="0"/>
        </a:p>
      </dgm:t>
    </dgm:pt>
    <dgm:pt modelId="{169F634A-3F90-442B-8AB5-215ED33A8A84}" type="parTrans" cxnId="{AA1348FB-9DB7-4F81-BE9A-E9BBD6F50892}">
      <dgm:prSet/>
      <dgm:spPr/>
      <dgm:t>
        <a:bodyPr/>
        <a:lstStyle/>
        <a:p>
          <a:endParaRPr lang="ru-RU"/>
        </a:p>
      </dgm:t>
    </dgm:pt>
    <dgm:pt modelId="{2A2AD47F-70E1-4658-9F4F-B63229E3887A}" type="sibTrans" cxnId="{AA1348FB-9DB7-4F81-BE9A-E9BBD6F50892}">
      <dgm:prSet/>
      <dgm:spPr/>
      <dgm:t>
        <a:bodyPr/>
        <a:lstStyle/>
        <a:p>
          <a:endParaRPr lang="ru-RU"/>
        </a:p>
      </dgm:t>
    </dgm:pt>
    <dgm:pt modelId="{CAB2A7CC-B476-4737-BEC4-4A5F0BA7700D}">
      <dgm:prSet phldrT="[Текст]"/>
      <dgm:spPr/>
      <dgm:t>
        <a:bodyPr/>
        <a:lstStyle/>
        <a:p>
          <a:r>
            <a:rPr lang="ru-RU" b="1" smtClean="0"/>
            <a:t>1.3. </a:t>
          </a:r>
          <a:r>
            <a:rPr lang="ru-RU" smtClean="0"/>
            <a:t>Проведение аналитики полученных данных о качестве жизни.</a:t>
          </a:r>
          <a:endParaRPr lang="ru-RU" dirty="0"/>
        </a:p>
      </dgm:t>
    </dgm:pt>
    <dgm:pt modelId="{69D9A877-41E3-4DF1-A0CB-D9A97081F963}" type="parTrans" cxnId="{A7A6B320-FDD0-48D2-AA1A-26142933BBD1}">
      <dgm:prSet/>
      <dgm:spPr/>
      <dgm:t>
        <a:bodyPr/>
        <a:lstStyle/>
        <a:p>
          <a:endParaRPr lang="ru-RU"/>
        </a:p>
      </dgm:t>
    </dgm:pt>
    <dgm:pt modelId="{6CF3F028-780D-4821-A5F2-FB84E724D5B2}" type="sibTrans" cxnId="{A7A6B320-FDD0-48D2-AA1A-26142933BBD1}">
      <dgm:prSet/>
      <dgm:spPr/>
      <dgm:t>
        <a:bodyPr/>
        <a:lstStyle/>
        <a:p>
          <a:endParaRPr lang="ru-RU"/>
        </a:p>
      </dgm:t>
    </dgm:pt>
    <dgm:pt modelId="{B2A2680F-4E94-4CB9-B35C-B845474169C0}">
      <dgm:prSet phldrT="[Текст]"/>
      <dgm:spPr/>
      <dgm:t>
        <a:bodyPr/>
        <a:lstStyle/>
        <a:p>
          <a:r>
            <a:rPr lang="ru-RU" b="1" dirty="0" smtClean="0"/>
            <a:t>2.2</a:t>
          </a:r>
          <a:r>
            <a:rPr lang="ru-RU" dirty="0" smtClean="0"/>
            <a:t> Согласование подготовки плана с руководством центра. </a:t>
          </a:r>
          <a:endParaRPr lang="ru-RU" dirty="0"/>
        </a:p>
      </dgm:t>
    </dgm:pt>
    <dgm:pt modelId="{62E9E4BC-5502-4D38-8669-6C0CD97F5FC1}" type="parTrans" cxnId="{25CD5AE2-7412-455B-A7DC-CF91CC68A713}">
      <dgm:prSet/>
      <dgm:spPr/>
      <dgm:t>
        <a:bodyPr/>
        <a:lstStyle/>
        <a:p>
          <a:endParaRPr lang="ru-RU"/>
        </a:p>
      </dgm:t>
    </dgm:pt>
    <dgm:pt modelId="{F628358B-00D9-4DC1-B8AF-7FF36E6279A2}" type="sibTrans" cxnId="{25CD5AE2-7412-455B-A7DC-CF91CC68A713}">
      <dgm:prSet/>
      <dgm:spPr/>
      <dgm:t>
        <a:bodyPr/>
        <a:lstStyle/>
        <a:p>
          <a:endParaRPr lang="ru-RU"/>
        </a:p>
      </dgm:t>
    </dgm:pt>
    <dgm:pt modelId="{6B2C5CEA-6281-4224-B2A3-5AC9A4122E2B}">
      <dgm:prSet phldrT="[Текст]"/>
      <dgm:spPr/>
      <dgm:t>
        <a:bodyPr/>
        <a:lstStyle/>
        <a:p>
          <a:r>
            <a:rPr lang="ru-RU" b="1" dirty="0" smtClean="0"/>
            <a:t>2.3</a:t>
          </a:r>
          <a:r>
            <a:rPr lang="ru-RU" dirty="0" smtClean="0"/>
            <a:t> Организация и проведение запланированного мероприятия.</a:t>
          </a:r>
          <a:endParaRPr lang="ru-RU" dirty="0"/>
        </a:p>
      </dgm:t>
    </dgm:pt>
    <dgm:pt modelId="{2025AFDD-60B5-4555-BBD4-D2B8C3088CE9}" type="parTrans" cxnId="{4368E542-F6E1-4F46-9D17-1952E4FD69DE}">
      <dgm:prSet/>
      <dgm:spPr/>
      <dgm:t>
        <a:bodyPr/>
        <a:lstStyle/>
        <a:p>
          <a:endParaRPr lang="ru-RU"/>
        </a:p>
      </dgm:t>
    </dgm:pt>
    <dgm:pt modelId="{10A463B7-9FB3-42D2-9163-BF19A52DA5ED}" type="sibTrans" cxnId="{4368E542-F6E1-4F46-9D17-1952E4FD69DE}">
      <dgm:prSet/>
      <dgm:spPr/>
      <dgm:t>
        <a:bodyPr/>
        <a:lstStyle/>
        <a:p>
          <a:endParaRPr lang="ru-RU"/>
        </a:p>
      </dgm:t>
    </dgm:pt>
    <dgm:pt modelId="{210B19C6-A596-42D8-B982-68465E4C3A67}">
      <dgm:prSet phldrT="[Текст]"/>
      <dgm:spPr/>
      <dgm:t>
        <a:bodyPr/>
        <a:lstStyle/>
        <a:p>
          <a:r>
            <a:rPr lang="ru-RU" b="1" dirty="0" smtClean="0"/>
            <a:t>3. </a:t>
          </a:r>
          <a:r>
            <a:rPr lang="ru-RU" dirty="0" smtClean="0"/>
            <a:t>Поиск партнеров, волонтеров и источников финансирования.</a:t>
          </a:r>
          <a:endParaRPr lang="ru-RU" dirty="0"/>
        </a:p>
      </dgm:t>
    </dgm:pt>
    <dgm:pt modelId="{6F8633CB-8886-4937-B4F6-F05DB34F2155}" type="parTrans" cxnId="{0F323969-2D7E-41F8-8FC2-C953F9677040}">
      <dgm:prSet/>
      <dgm:spPr/>
      <dgm:t>
        <a:bodyPr/>
        <a:lstStyle/>
        <a:p>
          <a:endParaRPr lang="ru-RU"/>
        </a:p>
      </dgm:t>
    </dgm:pt>
    <dgm:pt modelId="{235D2879-FE0E-4789-8AE7-7245AFED6FA7}" type="sibTrans" cxnId="{0F323969-2D7E-41F8-8FC2-C953F9677040}">
      <dgm:prSet/>
      <dgm:spPr/>
      <dgm:t>
        <a:bodyPr/>
        <a:lstStyle/>
        <a:p>
          <a:endParaRPr lang="ru-RU"/>
        </a:p>
      </dgm:t>
    </dgm:pt>
    <dgm:pt modelId="{8F81549B-5BB6-41D9-A828-EB19AE348BEB}">
      <dgm:prSet phldrT="[Текст]"/>
      <dgm:spPr/>
      <dgm:t>
        <a:bodyPr/>
        <a:lstStyle/>
        <a:p>
          <a:r>
            <a:rPr lang="ru-RU" b="1" dirty="0" smtClean="0"/>
            <a:t>4. </a:t>
          </a:r>
          <a:r>
            <a:rPr lang="ru-RU" dirty="0" smtClean="0"/>
            <a:t>Коррекция плана мероприятий в соответствии с полученными данными.</a:t>
          </a:r>
          <a:endParaRPr lang="ru-RU" dirty="0"/>
        </a:p>
      </dgm:t>
    </dgm:pt>
    <dgm:pt modelId="{433EB9A4-DD58-4156-B106-AC0A726A8FC1}" type="parTrans" cxnId="{3098318D-4C5F-4219-AF67-58204EB6A1AC}">
      <dgm:prSet/>
      <dgm:spPr/>
      <dgm:t>
        <a:bodyPr/>
        <a:lstStyle/>
        <a:p>
          <a:endParaRPr lang="ru-RU"/>
        </a:p>
      </dgm:t>
    </dgm:pt>
    <dgm:pt modelId="{68BA3F51-A6F7-4412-A5D2-247AB8710225}" type="sibTrans" cxnId="{3098318D-4C5F-4219-AF67-58204EB6A1AC}">
      <dgm:prSet/>
      <dgm:spPr/>
      <dgm:t>
        <a:bodyPr/>
        <a:lstStyle/>
        <a:p>
          <a:endParaRPr lang="ru-RU"/>
        </a:p>
      </dgm:t>
    </dgm:pt>
    <dgm:pt modelId="{61A8DC84-0B9C-4585-9A74-C42B7671FA97}" type="pres">
      <dgm:prSet presAssocID="{C16879BC-1083-437D-BEA5-FA5B11E853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2A50A-B75D-4DA3-A13F-816A656A0B42}" type="pres">
      <dgm:prSet presAssocID="{5A9B8252-451F-4C76-A946-3CA6EDE652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E144E-F0C1-46E3-97D7-0B390EDBD0CB}" type="pres">
      <dgm:prSet presAssocID="{5A9B8252-451F-4C76-A946-3CA6EDE652F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30587-8BD3-41D0-9552-430D2C3A56A0}" type="pres">
      <dgm:prSet presAssocID="{585E9BF7-C56B-43AA-A3E5-5B494B6AD9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1CAC7-E61F-4349-92D9-2487596F89D6}" type="pres">
      <dgm:prSet presAssocID="{585E9BF7-C56B-43AA-A3E5-5B494B6AD95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6D1B3-E3DF-4575-8BFE-3662DA05C1FE}" type="pres">
      <dgm:prSet presAssocID="{210B19C6-A596-42D8-B982-68465E4C3A6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0D49-520D-4E8E-B46E-0659D3ACEFA8}" type="pres">
      <dgm:prSet presAssocID="{235D2879-FE0E-4789-8AE7-7245AFED6FA7}" presName="spacer" presStyleCnt="0"/>
      <dgm:spPr/>
    </dgm:pt>
    <dgm:pt modelId="{ED957712-A13B-4D99-8AAD-4D76656EDB64}" type="pres">
      <dgm:prSet presAssocID="{8F81549B-5BB6-41D9-A828-EB19AE348BE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8E542-F6E1-4F46-9D17-1952E4FD69DE}" srcId="{585E9BF7-C56B-43AA-A3E5-5B494B6AD95A}" destId="{6B2C5CEA-6281-4224-B2A3-5AC9A4122E2B}" srcOrd="2" destOrd="0" parTransId="{2025AFDD-60B5-4555-BBD4-D2B8C3088CE9}" sibTransId="{10A463B7-9FB3-42D2-9163-BF19A52DA5ED}"/>
    <dgm:cxn modelId="{35512BC0-B8D7-4AE1-B826-D312975A3093}" type="presOf" srcId="{0BD4FFDF-8AA9-4AD4-A686-F16CC2B2DC19}" destId="{EAE1CAC7-E61F-4349-92D9-2487596F89D6}" srcOrd="0" destOrd="0" presId="urn:microsoft.com/office/officeart/2005/8/layout/vList2"/>
    <dgm:cxn modelId="{85A0C258-7DCF-458A-A6AA-1BA81A317C24}" srcId="{C16879BC-1083-437D-BEA5-FA5B11E8537F}" destId="{585E9BF7-C56B-43AA-A3E5-5B494B6AD95A}" srcOrd="1" destOrd="0" parTransId="{65D8C263-0600-47ED-BF6A-081105D77B08}" sibTransId="{DCFCD763-FF58-4ABD-AF70-5F1A53DA0912}"/>
    <dgm:cxn modelId="{FEC6F033-58B1-40D3-B901-C7B16BC1D62B}" type="presOf" srcId="{D8DE284F-F692-4214-8506-40F54CF1FE84}" destId="{047E144E-F0C1-46E3-97D7-0B390EDBD0CB}" srcOrd="0" destOrd="0" presId="urn:microsoft.com/office/officeart/2005/8/layout/vList2"/>
    <dgm:cxn modelId="{3098318D-4C5F-4219-AF67-58204EB6A1AC}" srcId="{C16879BC-1083-437D-BEA5-FA5B11E8537F}" destId="{8F81549B-5BB6-41D9-A828-EB19AE348BEB}" srcOrd="3" destOrd="0" parTransId="{433EB9A4-DD58-4156-B106-AC0A726A8FC1}" sibTransId="{68BA3F51-A6F7-4412-A5D2-247AB8710225}"/>
    <dgm:cxn modelId="{9F988DB5-6D71-4790-A050-3071CA3AA1FA}" srcId="{585E9BF7-C56B-43AA-A3E5-5B494B6AD95A}" destId="{0BD4FFDF-8AA9-4AD4-A686-F16CC2B2DC19}" srcOrd="0" destOrd="0" parTransId="{7C2D7091-66C1-4A32-9576-ACC0D337EBB4}" sibTransId="{6B560D14-686A-4FC2-8EFC-30406E17FA71}"/>
    <dgm:cxn modelId="{25CD5AE2-7412-455B-A7DC-CF91CC68A713}" srcId="{585E9BF7-C56B-43AA-A3E5-5B494B6AD95A}" destId="{B2A2680F-4E94-4CB9-B35C-B845474169C0}" srcOrd="1" destOrd="0" parTransId="{62E9E4BC-5502-4D38-8669-6C0CD97F5FC1}" sibTransId="{F628358B-00D9-4DC1-B8AF-7FF36E6279A2}"/>
    <dgm:cxn modelId="{906CF86F-1CDB-4030-9205-00F7F5883CEB}" type="presOf" srcId="{C12E976A-5244-4E24-8731-0157201FCA19}" destId="{047E144E-F0C1-46E3-97D7-0B390EDBD0CB}" srcOrd="0" destOrd="1" presId="urn:microsoft.com/office/officeart/2005/8/layout/vList2"/>
    <dgm:cxn modelId="{25652D5C-5B8B-41D0-8912-079B8212CFA1}" srcId="{C16879BC-1083-437D-BEA5-FA5B11E8537F}" destId="{5A9B8252-451F-4C76-A946-3CA6EDE652F3}" srcOrd="0" destOrd="0" parTransId="{851FAACF-3DC2-4A8F-8CFC-503481EA7E28}" sibTransId="{858D5708-3B33-44EC-960F-B6E9C708ABED}"/>
    <dgm:cxn modelId="{9BB660D4-8A68-48E6-8E03-C97F7D6976B1}" type="presOf" srcId="{8F81549B-5BB6-41D9-A828-EB19AE348BEB}" destId="{ED957712-A13B-4D99-8AAD-4D76656EDB64}" srcOrd="0" destOrd="0" presId="urn:microsoft.com/office/officeart/2005/8/layout/vList2"/>
    <dgm:cxn modelId="{AB8F2829-2489-4C0C-8C3A-DDF517EFD99E}" type="presOf" srcId="{210B19C6-A596-42D8-B982-68465E4C3A67}" destId="{6916D1B3-E3DF-4575-8BFE-3662DA05C1FE}" srcOrd="0" destOrd="0" presId="urn:microsoft.com/office/officeart/2005/8/layout/vList2"/>
    <dgm:cxn modelId="{A7B9A07D-C6A7-40D9-ABF4-E72060B12DE0}" srcId="{5A9B8252-451F-4C76-A946-3CA6EDE652F3}" destId="{D8DE284F-F692-4214-8506-40F54CF1FE84}" srcOrd="0" destOrd="0" parTransId="{72E146E7-410A-481F-A332-3AE6E13C0188}" sibTransId="{05762E94-EDE3-4EF3-9F59-8C3C038C4753}"/>
    <dgm:cxn modelId="{AA1348FB-9DB7-4F81-BE9A-E9BBD6F50892}" srcId="{5A9B8252-451F-4C76-A946-3CA6EDE652F3}" destId="{C12E976A-5244-4E24-8731-0157201FCA19}" srcOrd="1" destOrd="0" parTransId="{169F634A-3F90-442B-8AB5-215ED33A8A84}" sibTransId="{2A2AD47F-70E1-4658-9F4F-B63229E3887A}"/>
    <dgm:cxn modelId="{0F323969-2D7E-41F8-8FC2-C953F9677040}" srcId="{C16879BC-1083-437D-BEA5-FA5B11E8537F}" destId="{210B19C6-A596-42D8-B982-68465E4C3A67}" srcOrd="2" destOrd="0" parTransId="{6F8633CB-8886-4937-B4F6-F05DB34F2155}" sibTransId="{235D2879-FE0E-4789-8AE7-7245AFED6FA7}"/>
    <dgm:cxn modelId="{70E07D6B-E20C-4CC8-834E-6906AFC15FDC}" type="presOf" srcId="{585E9BF7-C56B-43AA-A3E5-5B494B6AD95A}" destId="{88630587-8BD3-41D0-9552-430D2C3A56A0}" srcOrd="0" destOrd="0" presId="urn:microsoft.com/office/officeart/2005/8/layout/vList2"/>
    <dgm:cxn modelId="{1E24B86D-81B5-463E-A6ED-C9A81B053F16}" type="presOf" srcId="{C16879BC-1083-437D-BEA5-FA5B11E8537F}" destId="{61A8DC84-0B9C-4585-9A74-C42B7671FA97}" srcOrd="0" destOrd="0" presId="urn:microsoft.com/office/officeart/2005/8/layout/vList2"/>
    <dgm:cxn modelId="{A7A6B320-FDD0-48D2-AA1A-26142933BBD1}" srcId="{5A9B8252-451F-4C76-A946-3CA6EDE652F3}" destId="{CAB2A7CC-B476-4737-BEC4-4A5F0BA7700D}" srcOrd="2" destOrd="0" parTransId="{69D9A877-41E3-4DF1-A0CB-D9A97081F963}" sibTransId="{6CF3F028-780D-4821-A5F2-FB84E724D5B2}"/>
    <dgm:cxn modelId="{0DE8F52C-F8B9-45A5-8BA5-C2376DF4302B}" type="presOf" srcId="{5A9B8252-451F-4C76-A946-3CA6EDE652F3}" destId="{D6D2A50A-B75D-4DA3-A13F-816A656A0B42}" srcOrd="0" destOrd="0" presId="urn:microsoft.com/office/officeart/2005/8/layout/vList2"/>
    <dgm:cxn modelId="{37850454-D56E-49D5-8A31-D1A93DE1031A}" type="presOf" srcId="{B2A2680F-4E94-4CB9-B35C-B845474169C0}" destId="{EAE1CAC7-E61F-4349-92D9-2487596F89D6}" srcOrd="0" destOrd="1" presId="urn:microsoft.com/office/officeart/2005/8/layout/vList2"/>
    <dgm:cxn modelId="{DDED9BB5-750F-4296-B0DF-9B90223967DA}" type="presOf" srcId="{CAB2A7CC-B476-4737-BEC4-4A5F0BA7700D}" destId="{047E144E-F0C1-46E3-97D7-0B390EDBD0CB}" srcOrd="0" destOrd="2" presId="urn:microsoft.com/office/officeart/2005/8/layout/vList2"/>
    <dgm:cxn modelId="{32A9D390-C0D9-4E49-9B18-D0A1AB19BBEB}" type="presOf" srcId="{6B2C5CEA-6281-4224-B2A3-5AC9A4122E2B}" destId="{EAE1CAC7-E61F-4349-92D9-2487596F89D6}" srcOrd="0" destOrd="2" presId="urn:microsoft.com/office/officeart/2005/8/layout/vList2"/>
    <dgm:cxn modelId="{D0741038-7569-4B8F-AEAB-9510E3359415}" type="presParOf" srcId="{61A8DC84-0B9C-4585-9A74-C42B7671FA97}" destId="{D6D2A50A-B75D-4DA3-A13F-816A656A0B42}" srcOrd="0" destOrd="0" presId="urn:microsoft.com/office/officeart/2005/8/layout/vList2"/>
    <dgm:cxn modelId="{FA6581FF-A2C6-4B59-8540-BCA817D36E32}" type="presParOf" srcId="{61A8DC84-0B9C-4585-9A74-C42B7671FA97}" destId="{047E144E-F0C1-46E3-97D7-0B390EDBD0CB}" srcOrd="1" destOrd="0" presId="urn:microsoft.com/office/officeart/2005/8/layout/vList2"/>
    <dgm:cxn modelId="{E459A15F-C4F4-46D7-B978-37E693E1F834}" type="presParOf" srcId="{61A8DC84-0B9C-4585-9A74-C42B7671FA97}" destId="{88630587-8BD3-41D0-9552-430D2C3A56A0}" srcOrd="2" destOrd="0" presId="urn:microsoft.com/office/officeart/2005/8/layout/vList2"/>
    <dgm:cxn modelId="{C2206698-BAAF-4654-B3C4-97DEE467A2C9}" type="presParOf" srcId="{61A8DC84-0B9C-4585-9A74-C42B7671FA97}" destId="{EAE1CAC7-E61F-4349-92D9-2487596F89D6}" srcOrd="3" destOrd="0" presId="urn:microsoft.com/office/officeart/2005/8/layout/vList2"/>
    <dgm:cxn modelId="{2F8D227C-6F68-4066-84DF-E1F0C087AD71}" type="presParOf" srcId="{61A8DC84-0B9C-4585-9A74-C42B7671FA97}" destId="{6916D1B3-E3DF-4575-8BFE-3662DA05C1FE}" srcOrd="4" destOrd="0" presId="urn:microsoft.com/office/officeart/2005/8/layout/vList2"/>
    <dgm:cxn modelId="{EDD090B2-E6BD-472E-B30F-D55E373AEAB8}" type="presParOf" srcId="{61A8DC84-0B9C-4585-9A74-C42B7671FA97}" destId="{F2970D49-520D-4E8E-B46E-0659D3ACEFA8}" srcOrd="5" destOrd="0" presId="urn:microsoft.com/office/officeart/2005/8/layout/vList2"/>
    <dgm:cxn modelId="{DE052B65-8905-474F-8B2E-C522A404033F}" type="presParOf" srcId="{61A8DC84-0B9C-4585-9A74-C42B7671FA97}" destId="{ED957712-A13B-4D99-8AAD-4D76656EDB64}" srcOrd="6" destOrd="0" presId="urn:microsoft.com/office/officeart/2005/8/layout/vList2"/>
  </dgm:cxnLst>
  <dgm:bg>
    <a:solidFill>
      <a:schemeClr val="bg1">
        <a:lumMod val="95000"/>
        <a:alpha val="83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8DEA2-3C56-45CE-9F58-AD681321E6D0}" type="doc">
      <dgm:prSet loTypeId="urn:microsoft.com/office/officeart/2008/layout/VerticalCurved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6DA67F1-CE4F-4A6C-8C58-40B215256D56}">
      <dgm:prSet phldrT="[Текст]"/>
      <dgm:spPr/>
      <dgm:t>
        <a:bodyPr/>
        <a:lstStyle/>
        <a:p>
          <a:pPr algn="just"/>
          <a:r>
            <a:rPr lang="ru-RU" dirty="0" smtClean="0"/>
            <a:t>Ожидается качественное повышение уровня жизни подопечных гериатрического центра № 1 г. Луганска;</a:t>
          </a:r>
          <a:endParaRPr lang="ru-RU" dirty="0"/>
        </a:p>
      </dgm:t>
    </dgm:pt>
    <dgm:pt modelId="{3839678A-6A31-43E3-A49C-CC4A6F5C568D}" type="parTrans" cxnId="{59AFC8F9-A255-4DA8-A09B-7F9DAC72C195}">
      <dgm:prSet/>
      <dgm:spPr/>
      <dgm:t>
        <a:bodyPr/>
        <a:lstStyle/>
        <a:p>
          <a:endParaRPr lang="ru-RU"/>
        </a:p>
      </dgm:t>
    </dgm:pt>
    <dgm:pt modelId="{819620FB-A29E-4F94-967F-C1FAC80A670B}" type="sibTrans" cxnId="{59AFC8F9-A255-4DA8-A09B-7F9DAC72C195}">
      <dgm:prSet/>
      <dgm:spPr/>
      <dgm:t>
        <a:bodyPr/>
        <a:lstStyle/>
        <a:p>
          <a:endParaRPr lang="ru-RU"/>
        </a:p>
      </dgm:t>
    </dgm:pt>
    <dgm:pt modelId="{0E367AB5-84E2-4306-8835-80AFEBC6140C}">
      <dgm:prSet phldrT="[Текст]"/>
      <dgm:spPr/>
      <dgm:t>
        <a:bodyPr/>
        <a:lstStyle/>
        <a:p>
          <a:pPr algn="just"/>
          <a:r>
            <a:rPr lang="ru-RU" dirty="0" smtClean="0"/>
            <a:t>Улучшение общего физического и психологического состояния подопечных; </a:t>
          </a:r>
          <a:endParaRPr lang="ru-RU" dirty="0"/>
        </a:p>
      </dgm:t>
    </dgm:pt>
    <dgm:pt modelId="{F7F73BA8-5410-484E-B432-511A2AEF592B}" type="parTrans" cxnId="{6377B1F0-E881-4739-BF1C-86CDC9378DA6}">
      <dgm:prSet/>
      <dgm:spPr/>
      <dgm:t>
        <a:bodyPr/>
        <a:lstStyle/>
        <a:p>
          <a:endParaRPr lang="ru-RU"/>
        </a:p>
      </dgm:t>
    </dgm:pt>
    <dgm:pt modelId="{9D324D06-3825-400C-9CCA-017A16C93F1E}" type="sibTrans" cxnId="{6377B1F0-E881-4739-BF1C-86CDC9378DA6}">
      <dgm:prSet/>
      <dgm:spPr/>
      <dgm:t>
        <a:bodyPr/>
        <a:lstStyle/>
        <a:p>
          <a:endParaRPr lang="ru-RU"/>
        </a:p>
      </dgm:t>
    </dgm:pt>
    <dgm:pt modelId="{1D02F6A6-7021-4787-9868-1F674465E54E}">
      <dgm:prSet phldrT="[Текст]"/>
      <dgm:spPr/>
      <dgm:t>
        <a:bodyPr/>
        <a:lstStyle/>
        <a:p>
          <a:pPr algn="just"/>
          <a:r>
            <a:rPr lang="ru-RU" dirty="0" smtClean="0"/>
            <a:t>Успешное проведение запланированных мероприятий.</a:t>
          </a:r>
          <a:endParaRPr lang="ru-RU" dirty="0"/>
        </a:p>
      </dgm:t>
    </dgm:pt>
    <dgm:pt modelId="{F3B0D876-38A2-4ABE-A564-11F4F30AD94A}" type="parTrans" cxnId="{259E5FFB-1B92-4026-A4A0-0F01A62B1408}">
      <dgm:prSet/>
      <dgm:spPr/>
      <dgm:t>
        <a:bodyPr/>
        <a:lstStyle/>
        <a:p>
          <a:endParaRPr lang="ru-RU"/>
        </a:p>
      </dgm:t>
    </dgm:pt>
    <dgm:pt modelId="{05FB9D47-0A6F-4EC0-AC32-598160E11F41}" type="sibTrans" cxnId="{259E5FFB-1B92-4026-A4A0-0F01A62B1408}">
      <dgm:prSet/>
      <dgm:spPr/>
      <dgm:t>
        <a:bodyPr/>
        <a:lstStyle/>
        <a:p>
          <a:endParaRPr lang="ru-RU"/>
        </a:p>
      </dgm:t>
    </dgm:pt>
    <dgm:pt modelId="{34450C7A-ED43-45E2-8EE6-8A3776AC5E7E}" type="pres">
      <dgm:prSet presAssocID="{B768DEA2-3C56-45CE-9F58-AD681321E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B718FF-E287-4A6B-B7EA-8F4A2DD587F6}" type="pres">
      <dgm:prSet presAssocID="{B768DEA2-3C56-45CE-9F58-AD681321E6D0}" presName="Name1" presStyleCnt="0"/>
      <dgm:spPr/>
    </dgm:pt>
    <dgm:pt modelId="{318FE1C2-EA2B-47EF-BBC4-3B4E64C1B0FA}" type="pres">
      <dgm:prSet presAssocID="{B768DEA2-3C56-45CE-9F58-AD681321E6D0}" presName="cycle" presStyleCnt="0"/>
      <dgm:spPr/>
    </dgm:pt>
    <dgm:pt modelId="{729C0909-95BB-4A8B-ADB6-C42DB7D6C5DA}" type="pres">
      <dgm:prSet presAssocID="{B768DEA2-3C56-45CE-9F58-AD681321E6D0}" presName="srcNode" presStyleLbl="node1" presStyleIdx="0" presStyleCnt="3"/>
      <dgm:spPr/>
    </dgm:pt>
    <dgm:pt modelId="{FC35B88A-CAB4-4E08-841D-5AF5FE3E1FA0}" type="pres">
      <dgm:prSet presAssocID="{B768DEA2-3C56-45CE-9F58-AD681321E6D0}" presName="conn" presStyleLbl="parChTrans1D2" presStyleIdx="0" presStyleCnt="1"/>
      <dgm:spPr/>
      <dgm:t>
        <a:bodyPr/>
        <a:lstStyle/>
        <a:p>
          <a:endParaRPr lang="ru-RU"/>
        </a:p>
      </dgm:t>
    </dgm:pt>
    <dgm:pt modelId="{F3386405-4DB4-4550-A24D-1D07108C2295}" type="pres">
      <dgm:prSet presAssocID="{B768DEA2-3C56-45CE-9F58-AD681321E6D0}" presName="extraNode" presStyleLbl="node1" presStyleIdx="0" presStyleCnt="3"/>
      <dgm:spPr/>
    </dgm:pt>
    <dgm:pt modelId="{7B64E82A-B408-4029-9283-86F8A16F8BE4}" type="pres">
      <dgm:prSet presAssocID="{B768DEA2-3C56-45CE-9F58-AD681321E6D0}" presName="dstNode" presStyleLbl="node1" presStyleIdx="0" presStyleCnt="3"/>
      <dgm:spPr/>
    </dgm:pt>
    <dgm:pt modelId="{268F3615-8520-4E7C-BD14-51F3279D9479}" type="pres">
      <dgm:prSet presAssocID="{16DA67F1-CE4F-4A6C-8C58-40B215256D5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75B4-1F78-4097-AA9A-BAFCC8AAF859}" type="pres">
      <dgm:prSet presAssocID="{16DA67F1-CE4F-4A6C-8C58-40B215256D56}" presName="accent_1" presStyleCnt="0"/>
      <dgm:spPr/>
    </dgm:pt>
    <dgm:pt modelId="{29C7F6A4-4A2B-4374-84F4-BA2901F665EB}" type="pres">
      <dgm:prSet presAssocID="{16DA67F1-CE4F-4A6C-8C58-40B215256D56}" presName="accentRepeatNode" presStyleLbl="solidFgAcc1" presStyleIdx="0" presStyleCnt="3"/>
      <dgm:spPr>
        <a:solidFill>
          <a:schemeClr val="bg1">
            <a:lumMod val="95000"/>
          </a:schemeClr>
        </a:solidFill>
      </dgm:spPr>
    </dgm:pt>
    <dgm:pt modelId="{C0C9485F-7541-4BAA-B3D1-1E1FC9DB441D}" type="pres">
      <dgm:prSet presAssocID="{0E367AB5-84E2-4306-8835-80AFEBC6140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AEED1-B735-45F5-88BF-43A14470346D}" type="pres">
      <dgm:prSet presAssocID="{0E367AB5-84E2-4306-8835-80AFEBC6140C}" presName="accent_2" presStyleCnt="0"/>
      <dgm:spPr/>
    </dgm:pt>
    <dgm:pt modelId="{C014A6A2-1229-4F36-9CE8-0520CDABDC50}" type="pres">
      <dgm:prSet presAssocID="{0E367AB5-84E2-4306-8835-80AFEBC6140C}" presName="accentRepeatNode" presStyleLbl="solidFgAcc1" presStyleIdx="1" presStyleCnt="3"/>
      <dgm:spPr>
        <a:solidFill>
          <a:schemeClr val="bg1">
            <a:lumMod val="75000"/>
          </a:schemeClr>
        </a:solidFill>
      </dgm:spPr>
    </dgm:pt>
    <dgm:pt modelId="{9D05180B-5CD8-43D7-B72F-81E1E3FB9D16}" type="pres">
      <dgm:prSet presAssocID="{1D02F6A6-7021-4787-9868-1F674465E5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48C7C-1750-40DF-BA57-424F69B6A950}" type="pres">
      <dgm:prSet presAssocID="{1D02F6A6-7021-4787-9868-1F674465E54E}" presName="accent_3" presStyleCnt="0"/>
      <dgm:spPr/>
    </dgm:pt>
    <dgm:pt modelId="{79EA4E32-5B2D-416D-BCA5-FDED86D18D20}" type="pres">
      <dgm:prSet presAssocID="{1D02F6A6-7021-4787-9868-1F674465E54E}" presName="accentRepeatNode" presStyleLbl="solidFgAcc1" presStyleIdx="2" presStyleCnt="3"/>
      <dgm:spPr>
        <a:solidFill>
          <a:schemeClr val="bg1">
            <a:lumMod val="65000"/>
          </a:schemeClr>
        </a:solidFill>
      </dgm:spPr>
    </dgm:pt>
  </dgm:ptLst>
  <dgm:cxnLst>
    <dgm:cxn modelId="{6377B1F0-E881-4739-BF1C-86CDC9378DA6}" srcId="{B768DEA2-3C56-45CE-9F58-AD681321E6D0}" destId="{0E367AB5-84E2-4306-8835-80AFEBC6140C}" srcOrd="1" destOrd="0" parTransId="{F7F73BA8-5410-484E-B432-511A2AEF592B}" sibTransId="{9D324D06-3825-400C-9CCA-017A16C93F1E}"/>
    <dgm:cxn modelId="{6573D330-ABB4-4B17-856C-00F704FC75AE}" type="presOf" srcId="{B768DEA2-3C56-45CE-9F58-AD681321E6D0}" destId="{34450C7A-ED43-45E2-8EE6-8A3776AC5E7E}" srcOrd="0" destOrd="0" presId="urn:microsoft.com/office/officeart/2008/layout/VerticalCurvedList"/>
    <dgm:cxn modelId="{59AFC8F9-A255-4DA8-A09B-7F9DAC72C195}" srcId="{B768DEA2-3C56-45CE-9F58-AD681321E6D0}" destId="{16DA67F1-CE4F-4A6C-8C58-40B215256D56}" srcOrd="0" destOrd="0" parTransId="{3839678A-6A31-43E3-A49C-CC4A6F5C568D}" sibTransId="{819620FB-A29E-4F94-967F-C1FAC80A670B}"/>
    <dgm:cxn modelId="{259E5FFB-1B92-4026-A4A0-0F01A62B1408}" srcId="{B768DEA2-3C56-45CE-9F58-AD681321E6D0}" destId="{1D02F6A6-7021-4787-9868-1F674465E54E}" srcOrd="2" destOrd="0" parTransId="{F3B0D876-38A2-4ABE-A564-11F4F30AD94A}" sibTransId="{05FB9D47-0A6F-4EC0-AC32-598160E11F41}"/>
    <dgm:cxn modelId="{14DF2F3E-B4CF-4FB4-9A16-3F941D1920A9}" type="presOf" srcId="{16DA67F1-CE4F-4A6C-8C58-40B215256D56}" destId="{268F3615-8520-4E7C-BD14-51F3279D9479}" srcOrd="0" destOrd="0" presId="urn:microsoft.com/office/officeart/2008/layout/VerticalCurvedList"/>
    <dgm:cxn modelId="{A2B0EE15-5158-46E7-B949-1DC1100935A8}" type="presOf" srcId="{1D02F6A6-7021-4787-9868-1F674465E54E}" destId="{9D05180B-5CD8-43D7-B72F-81E1E3FB9D16}" srcOrd="0" destOrd="0" presId="urn:microsoft.com/office/officeart/2008/layout/VerticalCurvedList"/>
    <dgm:cxn modelId="{14546261-32A7-412A-A535-2F6C81F07B1C}" type="presOf" srcId="{0E367AB5-84E2-4306-8835-80AFEBC6140C}" destId="{C0C9485F-7541-4BAA-B3D1-1E1FC9DB441D}" srcOrd="0" destOrd="0" presId="urn:microsoft.com/office/officeart/2008/layout/VerticalCurvedList"/>
    <dgm:cxn modelId="{5F4FBDA8-3C64-4A8D-B637-9B19184B842D}" type="presOf" srcId="{819620FB-A29E-4F94-967F-C1FAC80A670B}" destId="{FC35B88A-CAB4-4E08-841D-5AF5FE3E1FA0}" srcOrd="0" destOrd="0" presId="urn:microsoft.com/office/officeart/2008/layout/VerticalCurvedList"/>
    <dgm:cxn modelId="{7AA45F3B-FA69-4943-B257-EEB9B298BFCB}" type="presParOf" srcId="{34450C7A-ED43-45E2-8EE6-8A3776AC5E7E}" destId="{31B718FF-E287-4A6B-B7EA-8F4A2DD587F6}" srcOrd="0" destOrd="0" presId="urn:microsoft.com/office/officeart/2008/layout/VerticalCurvedList"/>
    <dgm:cxn modelId="{5BD928F3-91FB-4D81-8652-B59A0614E5D6}" type="presParOf" srcId="{31B718FF-E287-4A6B-B7EA-8F4A2DD587F6}" destId="{318FE1C2-EA2B-47EF-BBC4-3B4E64C1B0FA}" srcOrd="0" destOrd="0" presId="urn:microsoft.com/office/officeart/2008/layout/VerticalCurvedList"/>
    <dgm:cxn modelId="{FE9C6AD0-8A04-4704-B2B9-8FFA13EDF170}" type="presParOf" srcId="{318FE1C2-EA2B-47EF-BBC4-3B4E64C1B0FA}" destId="{729C0909-95BB-4A8B-ADB6-C42DB7D6C5DA}" srcOrd="0" destOrd="0" presId="urn:microsoft.com/office/officeart/2008/layout/VerticalCurvedList"/>
    <dgm:cxn modelId="{2276791D-BBAE-4264-AF20-622680B9FAB7}" type="presParOf" srcId="{318FE1C2-EA2B-47EF-BBC4-3B4E64C1B0FA}" destId="{FC35B88A-CAB4-4E08-841D-5AF5FE3E1FA0}" srcOrd="1" destOrd="0" presId="urn:microsoft.com/office/officeart/2008/layout/VerticalCurvedList"/>
    <dgm:cxn modelId="{B1A8CACC-EAD2-41B2-AEDF-C4E7FF59289A}" type="presParOf" srcId="{318FE1C2-EA2B-47EF-BBC4-3B4E64C1B0FA}" destId="{F3386405-4DB4-4550-A24D-1D07108C2295}" srcOrd="2" destOrd="0" presId="urn:microsoft.com/office/officeart/2008/layout/VerticalCurvedList"/>
    <dgm:cxn modelId="{3F2928A1-34FC-4241-9DD8-3DF4C1A4EACC}" type="presParOf" srcId="{318FE1C2-EA2B-47EF-BBC4-3B4E64C1B0FA}" destId="{7B64E82A-B408-4029-9283-86F8A16F8BE4}" srcOrd="3" destOrd="0" presId="urn:microsoft.com/office/officeart/2008/layout/VerticalCurvedList"/>
    <dgm:cxn modelId="{300CD690-4A03-4B26-85CE-ED133D4177CB}" type="presParOf" srcId="{31B718FF-E287-4A6B-B7EA-8F4A2DD587F6}" destId="{268F3615-8520-4E7C-BD14-51F3279D9479}" srcOrd="1" destOrd="0" presId="urn:microsoft.com/office/officeart/2008/layout/VerticalCurvedList"/>
    <dgm:cxn modelId="{69D66F0B-2AC9-4C84-8C96-AE57DDE20B68}" type="presParOf" srcId="{31B718FF-E287-4A6B-B7EA-8F4A2DD587F6}" destId="{3C1675B4-1F78-4097-AA9A-BAFCC8AAF859}" srcOrd="2" destOrd="0" presId="urn:microsoft.com/office/officeart/2008/layout/VerticalCurvedList"/>
    <dgm:cxn modelId="{CA09F308-1993-49A3-A92A-1B8F35E7FEDB}" type="presParOf" srcId="{3C1675B4-1F78-4097-AA9A-BAFCC8AAF859}" destId="{29C7F6A4-4A2B-4374-84F4-BA2901F665EB}" srcOrd="0" destOrd="0" presId="urn:microsoft.com/office/officeart/2008/layout/VerticalCurvedList"/>
    <dgm:cxn modelId="{4A85BD81-FBAA-4EA0-9935-3FA422B1FAC5}" type="presParOf" srcId="{31B718FF-E287-4A6B-B7EA-8F4A2DD587F6}" destId="{C0C9485F-7541-4BAA-B3D1-1E1FC9DB441D}" srcOrd="3" destOrd="0" presId="urn:microsoft.com/office/officeart/2008/layout/VerticalCurvedList"/>
    <dgm:cxn modelId="{D91AC3A5-3968-4B94-A9EE-311CD38D9FEC}" type="presParOf" srcId="{31B718FF-E287-4A6B-B7EA-8F4A2DD587F6}" destId="{621AEED1-B735-45F5-88BF-43A14470346D}" srcOrd="4" destOrd="0" presId="urn:microsoft.com/office/officeart/2008/layout/VerticalCurvedList"/>
    <dgm:cxn modelId="{A0D963C3-50C3-42BD-9FA4-F3B58292D8EE}" type="presParOf" srcId="{621AEED1-B735-45F5-88BF-43A14470346D}" destId="{C014A6A2-1229-4F36-9CE8-0520CDABDC50}" srcOrd="0" destOrd="0" presId="urn:microsoft.com/office/officeart/2008/layout/VerticalCurvedList"/>
    <dgm:cxn modelId="{ECD9A11B-C834-4A22-A835-BC14FDED8EF2}" type="presParOf" srcId="{31B718FF-E287-4A6B-B7EA-8F4A2DD587F6}" destId="{9D05180B-5CD8-43D7-B72F-81E1E3FB9D16}" srcOrd="5" destOrd="0" presId="urn:microsoft.com/office/officeart/2008/layout/VerticalCurvedList"/>
    <dgm:cxn modelId="{0719CBD9-5BF1-4255-A12B-A11541932CB5}" type="presParOf" srcId="{31B718FF-E287-4A6B-B7EA-8F4A2DD587F6}" destId="{B0E48C7C-1750-40DF-BA57-424F69B6A950}" srcOrd="6" destOrd="0" presId="urn:microsoft.com/office/officeart/2008/layout/VerticalCurvedList"/>
    <dgm:cxn modelId="{AB4ABE7A-2365-47A7-BC11-94CC752D5D54}" type="presParOf" srcId="{B0E48C7C-1750-40DF-BA57-424F69B6A950}" destId="{79EA4E32-5B2D-416D-BCA5-FDED86D18D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0D143-1AA9-4CF4-BC04-1BBD71F4FE7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B674478-DE15-425A-A5D4-7E17C0DACBF5}">
      <dgm:prSet phldrT="[Текст]"/>
      <dgm:spPr/>
      <dgm:t>
        <a:bodyPr/>
        <a:lstStyle/>
        <a:p>
          <a:r>
            <a:rPr lang="ru-RU" b="1" smtClean="0"/>
            <a:t>На уровне цели:</a:t>
          </a:r>
          <a:endParaRPr lang="ru-RU" dirty="0"/>
        </a:p>
      </dgm:t>
    </dgm:pt>
    <dgm:pt modelId="{E6F7103B-C946-4A35-9980-24C8844A387C}" type="parTrans" cxnId="{5DDD5D09-6E4C-4940-850D-FAFF38553334}">
      <dgm:prSet/>
      <dgm:spPr/>
      <dgm:t>
        <a:bodyPr/>
        <a:lstStyle/>
        <a:p>
          <a:endParaRPr lang="ru-RU"/>
        </a:p>
      </dgm:t>
    </dgm:pt>
    <dgm:pt modelId="{A84D78AA-80F4-4CA1-AD5E-C93CF3653517}" type="sibTrans" cxnId="{5DDD5D09-6E4C-4940-850D-FAFF38553334}">
      <dgm:prSet/>
      <dgm:spPr/>
      <dgm:t>
        <a:bodyPr/>
        <a:lstStyle/>
        <a:p>
          <a:endParaRPr lang="ru-RU"/>
        </a:p>
      </dgm:t>
    </dgm:pt>
    <dgm:pt modelId="{5F1A7C4D-F0D1-4E80-8F9A-16E13B9B4896}">
      <dgm:prSet phldrT="[Текст]"/>
      <dgm:spPr/>
      <dgm:t>
        <a:bodyPr/>
        <a:lstStyle/>
        <a:p>
          <a:r>
            <a:rPr lang="ru-RU" smtClean="0"/>
            <a:t>Ухудшение состояния подопечных;</a:t>
          </a:r>
          <a:endParaRPr lang="ru-RU" dirty="0"/>
        </a:p>
      </dgm:t>
    </dgm:pt>
    <dgm:pt modelId="{7E3BA8BD-F692-438D-9ACA-342B0D4FA91A}" type="parTrans" cxnId="{A8EF7DD5-8382-4F1F-9A7E-BA4F7D3EB9CB}">
      <dgm:prSet/>
      <dgm:spPr/>
      <dgm:t>
        <a:bodyPr/>
        <a:lstStyle/>
        <a:p>
          <a:endParaRPr lang="ru-RU"/>
        </a:p>
      </dgm:t>
    </dgm:pt>
    <dgm:pt modelId="{418D8483-2F42-4FDC-87B2-3A0522B5D00C}" type="sibTrans" cxnId="{A8EF7DD5-8382-4F1F-9A7E-BA4F7D3EB9CB}">
      <dgm:prSet/>
      <dgm:spPr/>
      <dgm:t>
        <a:bodyPr/>
        <a:lstStyle/>
        <a:p>
          <a:endParaRPr lang="ru-RU"/>
        </a:p>
      </dgm:t>
    </dgm:pt>
    <dgm:pt modelId="{594296CD-8FEE-4024-9A70-99F517D9A53E}">
      <dgm:prSet phldrT="[Текст]"/>
      <dgm:spPr/>
      <dgm:t>
        <a:bodyPr/>
        <a:lstStyle/>
        <a:p>
          <a:r>
            <a:rPr lang="ru-RU" b="1" smtClean="0"/>
            <a:t>На уровне задач:</a:t>
          </a:r>
          <a:endParaRPr lang="ru-RU" dirty="0"/>
        </a:p>
      </dgm:t>
    </dgm:pt>
    <dgm:pt modelId="{5B9077B9-4E49-45D5-B372-60C571EDB641}" type="parTrans" cxnId="{89C714EE-01A9-4D96-8AC6-C4F89301D731}">
      <dgm:prSet/>
      <dgm:spPr/>
      <dgm:t>
        <a:bodyPr/>
        <a:lstStyle/>
        <a:p>
          <a:endParaRPr lang="ru-RU"/>
        </a:p>
      </dgm:t>
    </dgm:pt>
    <dgm:pt modelId="{A2675299-ADC4-4900-A134-0878ABB5CB39}" type="sibTrans" cxnId="{89C714EE-01A9-4D96-8AC6-C4F89301D731}">
      <dgm:prSet/>
      <dgm:spPr/>
      <dgm:t>
        <a:bodyPr/>
        <a:lstStyle/>
        <a:p>
          <a:endParaRPr lang="ru-RU"/>
        </a:p>
      </dgm:t>
    </dgm:pt>
    <dgm:pt modelId="{513F490C-1FE8-411C-831A-4F4FAEF0474B}">
      <dgm:prSet phldrT="[Текст]"/>
      <dgm:spPr/>
      <dgm:t>
        <a:bodyPr/>
        <a:lstStyle/>
        <a:p>
          <a:r>
            <a:rPr lang="ru-RU" dirty="0" smtClean="0"/>
            <a:t>Отказ гериатрического центра сотрудничать;</a:t>
          </a:r>
          <a:endParaRPr lang="ru-RU" dirty="0"/>
        </a:p>
      </dgm:t>
    </dgm:pt>
    <dgm:pt modelId="{F4854A53-5761-470B-9F63-3658CE65D3F8}" type="parTrans" cxnId="{61CB2C7E-8280-4332-BAFE-7A22E4BE154F}">
      <dgm:prSet/>
      <dgm:spPr/>
      <dgm:t>
        <a:bodyPr/>
        <a:lstStyle/>
        <a:p>
          <a:endParaRPr lang="ru-RU"/>
        </a:p>
      </dgm:t>
    </dgm:pt>
    <dgm:pt modelId="{BB7613DA-9021-4F88-BE80-1AE54D10C482}" type="sibTrans" cxnId="{61CB2C7E-8280-4332-BAFE-7A22E4BE154F}">
      <dgm:prSet/>
      <dgm:spPr/>
      <dgm:t>
        <a:bodyPr/>
        <a:lstStyle/>
        <a:p>
          <a:endParaRPr lang="ru-RU"/>
        </a:p>
      </dgm:t>
    </dgm:pt>
    <dgm:pt modelId="{F2F78B8F-E8EB-4A02-AEF9-F98D4C67C3B7}">
      <dgm:prSet phldrT="[Текст]"/>
      <dgm:spPr/>
      <dgm:t>
        <a:bodyPr/>
        <a:lstStyle/>
        <a:p>
          <a:r>
            <a:rPr lang="ru-RU" smtClean="0"/>
            <a:t>Обострение заболеваний;</a:t>
          </a:r>
          <a:endParaRPr lang="ru-RU" dirty="0"/>
        </a:p>
      </dgm:t>
    </dgm:pt>
    <dgm:pt modelId="{280A5301-6893-449D-A84E-8DBCABE3DDC5}" type="parTrans" cxnId="{742E838C-E532-4A34-BE8D-5BB265B4BC13}">
      <dgm:prSet/>
      <dgm:spPr/>
      <dgm:t>
        <a:bodyPr/>
        <a:lstStyle/>
        <a:p>
          <a:endParaRPr lang="ru-RU"/>
        </a:p>
      </dgm:t>
    </dgm:pt>
    <dgm:pt modelId="{7E182E16-34BE-4A4E-A180-4B7C5AEDF625}" type="sibTrans" cxnId="{742E838C-E532-4A34-BE8D-5BB265B4BC13}">
      <dgm:prSet/>
      <dgm:spPr/>
      <dgm:t>
        <a:bodyPr/>
        <a:lstStyle/>
        <a:p>
          <a:endParaRPr lang="ru-RU"/>
        </a:p>
      </dgm:t>
    </dgm:pt>
    <dgm:pt modelId="{C41EB675-2916-436E-93B2-ED7868378089}">
      <dgm:prSet phldrT="[Текст]"/>
      <dgm:spPr/>
      <dgm:t>
        <a:bodyPr/>
        <a:lstStyle/>
        <a:p>
          <a:r>
            <a:rPr lang="ru-RU" smtClean="0"/>
            <a:t>Травмы;</a:t>
          </a:r>
          <a:endParaRPr lang="ru-RU" dirty="0"/>
        </a:p>
      </dgm:t>
    </dgm:pt>
    <dgm:pt modelId="{D6CA3815-E1C8-420C-BF36-D5B944D36596}" type="parTrans" cxnId="{DD38F0EC-4967-4B6A-A183-4F0C858FA43F}">
      <dgm:prSet/>
      <dgm:spPr/>
      <dgm:t>
        <a:bodyPr/>
        <a:lstStyle/>
        <a:p>
          <a:endParaRPr lang="ru-RU"/>
        </a:p>
      </dgm:t>
    </dgm:pt>
    <dgm:pt modelId="{EA2843EA-9222-4AB4-81A7-22A0E4B99F9C}" type="sibTrans" cxnId="{DD38F0EC-4967-4B6A-A183-4F0C858FA43F}">
      <dgm:prSet/>
      <dgm:spPr/>
      <dgm:t>
        <a:bodyPr/>
        <a:lstStyle/>
        <a:p>
          <a:endParaRPr lang="ru-RU"/>
        </a:p>
      </dgm:t>
    </dgm:pt>
    <dgm:pt modelId="{42A5E7D6-23DA-4344-9EAE-C5B47F749E98}">
      <dgm:prSet phldrT="[Текст]"/>
      <dgm:spPr/>
      <dgm:t>
        <a:bodyPr/>
        <a:lstStyle/>
        <a:p>
          <a:r>
            <a:rPr lang="ru-RU" smtClean="0"/>
            <a:t>Аллергии.</a:t>
          </a:r>
          <a:endParaRPr lang="ru-RU" dirty="0"/>
        </a:p>
      </dgm:t>
    </dgm:pt>
    <dgm:pt modelId="{BCAA5A8F-9F70-4060-9FB2-FFAAC290E81C}" type="parTrans" cxnId="{5F14DE55-9F31-45C6-8F91-2A4BCAB9BEB8}">
      <dgm:prSet/>
      <dgm:spPr/>
      <dgm:t>
        <a:bodyPr/>
        <a:lstStyle/>
        <a:p>
          <a:endParaRPr lang="ru-RU"/>
        </a:p>
      </dgm:t>
    </dgm:pt>
    <dgm:pt modelId="{C7EC118F-CD4B-4AB0-9D33-6559D69A177E}" type="sibTrans" cxnId="{5F14DE55-9F31-45C6-8F91-2A4BCAB9BEB8}">
      <dgm:prSet/>
      <dgm:spPr/>
      <dgm:t>
        <a:bodyPr/>
        <a:lstStyle/>
        <a:p>
          <a:endParaRPr lang="ru-RU"/>
        </a:p>
      </dgm:t>
    </dgm:pt>
    <dgm:pt modelId="{5EB3FD82-5B6F-49A1-BF95-ED9F42073B34}">
      <dgm:prSet/>
      <dgm:spPr/>
      <dgm:t>
        <a:bodyPr/>
        <a:lstStyle/>
        <a:p>
          <a:r>
            <a:rPr lang="ru-RU" dirty="0" smtClean="0"/>
            <a:t>Отказ ЛНУ им. Тараса Шевченко оказывать содействие в данном проекте;</a:t>
          </a:r>
          <a:endParaRPr lang="ru-RU" dirty="0"/>
        </a:p>
      </dgm:t>
    </dgm:pt>
    <dgm:pt modelId="{71DC27A0-220C-4D40-973D-9964A0394A7A}" type="parTrans" cxnId="{07028F96-1684-4B4D-820F-3691959E6D31}">
      <dgm:prSet/>
      <dgm:spPr/>
      <dgm:t>
        <a:bodyPr/>
        <a:lstStyle/>
        <a:p>
          <a:endParaRPr lang="ru-RU"/>
        </a:p>
      </dgm:t>
    </dgm:pt>
    <dgm:pt modelId="{9C86D374-4875-4F00-AADE-A7FB9A1B1DEA}" type="sibTrans" cxnId="{07028F96-1684-4B4D-820F-3691959E6D31}">
      <dgm:prSet/>
      <dgm:spPr/>
      <dgm:t>
        <a:bodyPr/>
        <a:lstStyle/>
        <a:p>
          <a:endParaRPr lang="ru-RU"/>
        </a:p>
      </dgm:t>
    </dgm:pt>
    <dgm:pt modelId="{205CF614-F981-4F06-B7E3-F4D584C67267}">
      <dgm:prSet/>
      <dgm:spPr/>
      <dgm:t>
        <a:bodyPr/>
        <a:lstStyle/>
        <a:p>
          <a:r>
            <a:rPr lang="ru-RU" dirty="0" smtClean="0"/>
            <a:t>Отсутствие финансирования.</a:t>
          </a:r>
          <a:endParaRPr lang="ru-RU" dirty="0"/>
        </a:p>
      </dgm:t>
    </dgm:pt>
    <dgm:pt modelId="{FE2535EA-D0D9-4E7E-89B2-6865E328CA7C}" type="parTrans" cxnId="{260AB503-08E3-4320-81DA-399318E2A65D}">
      <dgm:prSet/>
      <dgm:spPr/>
      <dgm:t>
        <a:bodyPr/>
        <a:lstStyle/>
        <a:p>
          <a:endParaRPr lang="ru-RU"/>
        </a:p>
      </dgm:t>
    </dgm:pt>
    <dgm:pt modelId="{4E6C78EE-7968-41A8-BA08-B1BB2565CC86}" type="sibTrans" cxnId="{260AB503-08E3-4320-81DA-399318E2A65D}">
      <dgm:prSet/>
      <dgm:spPr/>
      <dgm:t>
        <a:bodyPr/>
        <a:lstStyle/>
        <a:p>
          <a:endParaRPr lang="ru-RU"/>
        </a:p>
      </dgm:t>
    </dgm:pt>
    <dgm:pt modelId="{342CE457-C23A-490B-B772-62BC0343CFFF}">
      <dgm:prSet/>
      <dgm:spPr/>
      <dgm:t>
        <a:bodyPr/>
        <a:lstStyle/>
        <a:p>
          <a:r>
            <a:rPr lang="ru-RU" b="1" dirty="0" smtClean="0"/>
            <a:t>На уровне мероприятий:</a:t>
          </a:r>
          <a:endParaRPr lang="ru-RU" b="1" dirty="0"/>
        </a:p>
      </dgm:t>
    </dgm:pt>
    <dgm:pt modelId="{ADB4824D-8E5E-4B7B-80FB-F2C3FA5F2549}" type="parTrans" cxnId="{CD9AE282-8FD1-4F65-AFEE-B89BFA758558}">
      <dgm:prSet/>
      <dgm:spPr/>
      <dgm:t>
        <a:bodyPr/>
        <a:lstStyle/>
        <a:p>
          <a:endParaRPr lang="ru-RU"/>
        </a:p>
      </dgm:t>
    </dgm:pt>
    <dgm:pt modelId="{82B613C7-0B05-4F04-A6C6-4C5DC7AE42A0}" type="sibTrans" cxnId="{CD9AE282-8FD1-4F65-AFEE-B89BFA758558}">
      <dgm:prSet/>
      <dgm:spPr/>
      <dgm:t>
        <a:bodyPr/>
        <a:lstStyle/>
        <a:p>
          <a:endParaRPr lang="ru-RU"/>
        </a:p>
      </dgm:t>
    </dgm:pt>
    <dgm:pt modelId="{44989A0B-4B05-42FE-A6B4-9EFEE3DB11F6}">
      <dgm:prSet/>
      <dgm:spPr/>
      <dgm:t>
        <a:bodyPr/>
        <a:lstStyle/>
        <a:p>
          <a:r>
            <a:rPr lang="ru-RU" dirty="0" smtClean="0"/>
            <a:t>Нежелание принимать участие в мероприятиях подопечных;</a:t>
          </a:r>
          <a:endParaRPr lang="ru-RU" dirty="0"/>
        </a:p>
      </dgm:t>
    </dgm:pt>
    <dgm:pt modelId="{E2C8194D-DBDB-4CCD-888B-3ED56C886A1E}" type="parTrans" cxnId="{86E05864-C517-4BC0-98C5-CC948BA5CE7E}">
      <dgm:prSet/>
      <dgm:spPr/>
      <dgm:t>
        <a:bodyPr/>
        <a:lstStyle/>
        <a:p>
          <a:endParaRPr lang="ru-RU"/>
        </a:p>
      </dgm:t>
    </dgm:pt>
    <dgm:pt modelId="{A03BA678-FAC7-438E-80C1-9A97E2298BAA}" type="sibTrans" cxnId="{86E05864-C517-4BC0-98C5-CC948BA5CE7E}">
      <dgm:prSet/>
      <dgm:spPr/>
      <dgm:t>
        <a:bodyPr/>
        <a:lstStyle/>
        <a:p>
          <a:endParaRPr lang="ru-RU"/>
        </a:p>
      </dgm:t>
    </dgm:pt>
    <dgm:pt modelId="{CFFAE23D-89FC-4383-B988-24F44C18D2C0}">
      <dgm:prSet/>
      <dgm:spPr/>
      <dgm:t>
        <a:bodyPr/>
        <a:lstStyle/>
        <a:p>
          <a:r>
            <a:rPr lang="ru-RU" dirty="0" smtClean="0"/>
            <a:t>Неорганизованность волонтеров.</a:t>
          </a:r>
          <a:endParaRPr lang="ru-RU" dirty="0"/>
        </a:p>
      </dgm:t>
    </dgm:pt>
    <dgm:pt modelId="{FEF45146-B378-4DD5-B321-12D5936D6BFF}" type="parTrans" cxnId="{FAB40D81-F036-4B23-ACAD-E01DB9954FBD}">
      <dgm:prSet/>
      <dgm:spPr/>
      <dgm:t>
        <a:bodyPr/>
        <a:lstStyle/>
        <a:p>
          <a:endParaRPr lang="ru-RU"/>
        </a:p>
      </dgm:t>
    </dgm:pt>
    <dgm:pt modelId="{2A24F42E-0AFC-4289-9D4D-5292D184D977}" type="sibTrans" cxnId="{FAB40D81-F036-4B23-ACAD-E01DB9954FBD}">
      <dgm:prSet/>
      <dgm:spPr/>
      <dgm:t>
        <a:bodyPr/>
        <a:lstStyle/>
        <a:p>
          <a:endParaRPr lang="ru-RU"/>
        </a:p>
      </dgm:t>
    </dgm:pt>
    <dgm:pt modelId="{75AC58E7-4D34-45D0-830B-D0F446DEE8F1}" type="pres">
      <dgm:prSet presAssocID="{5B10D143-1AA9-4CF4-BC04-1BBD71F4F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82ACD-1780-48F2-9958-3DC37E1E020C}" type="pres">
      <dgm:prSet presAssocID="{EB674478-DE15-425A-A5D4-7E17C0DACB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D5B18-DC57-4ACD-BCB5-1C1D631A380C}" type="pres">
      <dgm:prSet presAssocID="{EB674478-DE15-425A-A5D4-7E17C0DACBF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CCB37-C735-48F8-8376-5956E3DC3215}" type="pres">
      <dgm:prSet presAssocID="{594296CD-8FEE-4024-9A70-99F517D9A5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FC118-DD2F-479D-BD5D-CD8065B27A4D}" type="pres">
      <dgm:prSet presAssocID="{594296CD-8FEE-4024-9A70-99F517D9A53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6CEB3-DC7D-487E-BEED-A03270C5C8B6}" type="pres">
      <dgm:prSet presAssocID="{342CE457-C23A-490B-B772-62BC0343CFFF}" presName="parentText" presStyleLbl="node1" presStyleIdx="2" presStyleCnt="3" custLinFactNeighborX="-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7DA39-C4EF-4221-AC1C-6D538C96DE8C}" type="pres">
      <dgm:prSet presAssocID="{342CE457-C23A-490B-B772-62BC0343CFF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D6402-BD9B-462E-983D-FB28C6984C23}" type="presOf" srcId="{594296CD-8FEE-4024-9A70-99F517D9A53E}" destId="{AFFCCB37-C735-48F8-8376-5956E3DC3215}" srcOrd="0" destOrd="0" presId="urn:microsoft.com/office/officeart/2005/8/layout/vList2"/>
    <dgm:cxn modelId="{49E95D61-5AFB-49CB-BF3C-3E235AA8C354}" type="presOf" srcId="{C41EB675-2916-436E-93B2-ED7868378089}" destId="{B09D5B18-DC57-4ACD-BCB5-1C1D631A380C}" srcOrd="0" destOrd="2" presId="urn:microsoft.com/office/officeart/2005/8/layout/vList2"/>
    <dgm:cxn modelId="{72A3975C-77B9-4D04-9481-8CE518A456E3}" type="presOf" srcId="{205CF614-F981-4F06-B7E3-F4D584C67267}" destId="{E41FC118-DD2F-479D-BD5D-CD8065B27A4D}" srcOrd="0" destOrd="2" presId="urn:microsoft.com/office/officeart/2005/8/layout/vList2"/>
    <dgm:cxn modelId="{A8EF7DD5-8382-4F1F-9A7E-BA4F7D3EB9CB}" srcId="{EB674478-DE15-425A-A5D4-7E17C0DACBF5}" destId="{5F1A7C4D-F0D1-4E80-8F9A-16E13B9B4896}" srcOrd="0" destOrd="0" parTransId="{7E3BA8BD-F692-438D-9ACA-342B0D4FA91A}" sibTransId="{418D8483-2F42-4FDC-87B2-3A0522B5D00C}"/>
    <dgm:cxn modelId="{86E05864-C517-4BC0-98C5-CC948BA5CE7E}" srcId="{342CE457-C23A-490B-B772-62BC0343CFFF}" destId="{44989A0B-4B05-42FE-A6B4-9EFEE3DB11F6}" srcOrd="0" destOrd="0" parTransId="{E2C8194D-DBDB-4CCD-888B-3ED56C886A1E}" sibTransId="{A03BA678-FAC7-438E-80C1-9A97E2298BAA}"/>
    <dgm:cxn modelId="{5DDD5D09-6E4C-4940-850D-FAFF38553334}" srcId="{5B10D143-1AA9-4CF4-BC04-1BBD71F4FE78}" destId="{EB674478-DE15-425A-A5D4-7E17C0DACBF5}" srcOrd="0" destOrd="0" parTransId="{E6F7103B-C946-4A35-9980-24C8844A387C}" sibTransId="{A84D78AA-80F4-4CA1-AD5E-C93CF3653517}"/>
    <dgm:cxn modelId="{7BF32A3D-590D-46EC-95EF-DC1F81307A47}" type="presOf" srcId="{44989A0B-4B05-42FE-A6B4-9EFEE3DB11F6}" destId="{0667DA39-C4EF-4221-AC1C-6D538C96DE8C}" srcOrd="0" destOrd="0" presId="urn:microsoft.com/office/officeart/2005/8/layout/vList2"/>
    <dgm:cxn modelId="{0E0AB9EF-48F3-42D8-A9AB-F7EF917CB7D2}" type="presOf" srcId="{513F490C-1FE8-411C-831A-4F4FAEF0474B}" destId="{E41FC118-DD2F-479D-BD5D-CD8065B27A4D}" srcOrd="0" destOrd="0" presId="urn:microsoft.com/office/officeart/2005/8/layout/vList2"/>
    <dgm:cxn modelId="{09E35E65-BF92-4D3F-B735-7AA85B35AA63}" type="presOf" srcId="{F2F78B8F-E8EB-4A02-AEF9-F98D4C67C3B7}" destId="{B09D5B18-DC57-4ACD-BCB5-1C1D631A380C}" srcOrd="0" destOrd="1" presId="urn:microsoft.com/office/officeart/2005/8/layout/vList2"/>
    <dgm:cxn modelId="{DD38F0EC-4967-4B6A-A183-4F0C858FA43F}" srcId="{EB674478-DE15-425A-A5D4-7E17C0DACBF5}" destId="{C41EB675-2916-436E-93B2-ED7868378089}" srcOrd="2" destOrd="0" parTransId="{D6CA3815-E1C8-420C-BF36-D5B944D36596}" sibTransId="{EA2843EA-9222-4AB4-81A7-22A0E4B99F9C}"/>
    <dgm:cxn modelId="{260AB503-08E3-4320-81DA-399318E2A65D}" srcId="{594296CD-8FEE-4024-9A70-99F517D9A53E}" destId="{205CF614-F981-4F06-B7E3-F4D584C67267}" srcOrd="2" destOrd="0" parTransId="{FE2535EA-D0D9-4E7E-89B2-6865E328CA7C}" sibTransId="{4E6C78EE-7968-41A8-BA08-B1BB2565CC86}"/>
    <dgm:cxn modelId="{043F4B28-6C9C-42E6-89F6-6A2A211FCAD0}" type="presOf" srcId="{EB674478-DE15-425A-A5D4-7E17C0DACBF5}" destId="{2AD82ACD-1780-48F2-9958-3DC37E1E020C}" srcOrd="0" destOrd="0" presId="urn:microsoft.com/office/officeart/2005/8/layout/vList2"/>
    <dgm:cxn modelId="{0BE6B069-0CE2-46FA-985A-435EA8CF913B}" type="presOf" srcId="{5EB3FD82-5B6F-49A1-BF95-ED9F42073B34}" destId="{E41FC118-DD2F-479D-BD5D-CD8065B27A4D}" srcOrd="0" destOrd="1" presId="urn:microsoft.com/office/officeart/2005/8/layout/vList2"/>
    <dgm:cxn modelId="{5DD75CDF-9A14-4A6C-A72F-42758E3410EF}" type="presOf" srcId="{CFFAE23D-89FC-4383-B988-24F44C18D2C0}" destId="{0667DA39-C4EF-4221-AC1C-6D538C96DE8C}" srcOrd="0" destOrd="1" presId="urn:microsoft.com/office/officeart/2005/8/layout/vList2"/>
    <dgm:cxn modelId="{89C714EE-01A9-4D96-8AC6-C4F89301D731}" srcId="{5B10D143-1AA9-4CF4-BC04-1BBD71F4FE78}" destId="{594296CD-8FEE-4024-9A70-99F517D9A53E}" srcOrd="1" destOrd="0" parTransId="{5B9077B9-4E49-45D5-B372-60C571EDB641}" sibTransId="{A2675299-ADC4-4900-A134-0878ABB5CB39}"/>
    <dgm:cxn modelId="{FAB40D81-F036-4B23-ACAD-E01DB9954FBD}" srcId="{342CE457-C23A-490B-B772-62BC0343CFFF}" destId="{CFFAE23D-89FC-4383-B988-24F44C18D2C0}" srcOrd="1" destOrd="0" parTransId="{FEF45146-B378-4DD5-B321-12D5936D6BFF}" sibTransId="{2A24F42E-0AFC-4289-9D4D-5292D184D977}"/>
    <dgm:cxn modelId="{A01304FD-5C79-45D3-8078-4E1F029FE029}" type="presOf" srcId="{5B10D143-1AA9-4CF4-BC04-1BBD71F4FE78}" destId="{75AC58E7-4D34-45D0-830B-D0F446DEE8F1}" srcOrd="0" destOrd="0" presId="urn:microsoft.com/office/officeart/2005/8/layout/vList2"/>
    <dgm:cxn modelId="{CD9AE282-8FD1-4F65-AFEE-B89BFA758558}" srcId="{5B10D143-1AA9-4CF4-BC04-1BBD71F4FE78}" destId="{342CE457-C23A-490B-B772-62BC0343CFFF}" srcOrd="2" destOrd="0" parTransId="{ADB4824D-8E5E-4B7B-80FB-F2C3FA5F2549}" sibTransId="{82B613C7-0B05-4F04-A6C6-4C5DC7AE42A0}"/>
    <dgm:cxn modelId="{61CB2C7E-8280-4332-BAFE-7A22E4BE154F}" srcId="{594296CD-8FEE-4024-9A70-99F517D9A53E}" destId="{513F490C-1FE8-411C-831A-4F4FAEF0474B}" srcOrd="0" destOrd="0" parTransId="{F4854A53-5761-470B-9F63-3658CE65D3F8}" sibTransId="{BB7613DA-9021-4F88-BE80-1AE54D10C482}"/>
    <dgm:cxn modelId="{07028F96-1684-4B4D-820F-3691959E6D31}" srcId="{594296CD-8FEE-4024-9A70-99F517D9A53E}" destId="{5EB3FD82-5B6F-49A1-BF95-ED9F42073B34}" srcOrd="1" destOrd="0" parTransId="{71DC27A0-220C-4D40-973D-9964A0394A7A}" sibTransId="{9C86D374-4875-4F00-AADE-A7FB9A1B1DEA}"/>
    <dgm:cxn modelId="{98B0F400-22B2-455D-A2AE-044BF2DFD494}" type="presOf" srcId="{342CE457-C23A-490B-B772-62BC0343CFFF}" destId="{8256CEB3-DC7D-487E-BEED-A03270C5C8B6}" srcOrd="0" destOrd="0" presId="urn:microsoft.com/office/officeart/2005/8/layout/vList2"/>
    <dgm:cxn modelId="{5F14DE55-9F31-45C6-8F91-2A4BCAB9BEB8}" srcId="{EB674478-DE15-425A-A5D4-7E17C0DACBF5}" destId="{42A5E7D6-23DA-4344-9EAE-C5B47F749E98}" srcOrd="3" destOrd="0" parTransId="{BCAA5A8F-9F70-4060-9FB2-FFAAC290E81C}" sibTransId="{C7EC118F-CD4B-4AB0-9D33-6559D69A177E}"/>
    <dgm:cxn modelId="{21F7BD78-2372-4511-B8AA-3309789C201E}" type="presOf" srcId="{42A5E7D6-23DA-4344-9EAE-C5B47F749E98}" destId="{B09D5B18-DC57-4ACD-BCB5-1C1D631A380C}" srcOrd="0" destOrd="3" presId="urn:microsoft.com/office/officeart/2005/8/layout/vList2"/>
    <dgm:cxn modelId="{70C87D7D-4341-4CD4-841F-CC4A567289E3}" type="presOf" srcId="{5F1A7C4D-F0D1-4E80-8F9A-16E13B9B4896}" destId="{B09D5B18-DC57-4ACD-BCB5-1C1D631A380C}" srcOrd="0" destOrd="0" presId="urn:microsoft.com/office/officeart/2005/8/layout/vList2"/>
    <dgm:cxn modelId="{742E838C-E532-4A34-BE8D-5BB265B4BC13}" srcId="{EB674478-DE15-425A-A5D4-7E17C0DACBF5}" destId="{F2F78B8F-E8EB-4A02-AEF9-F98D4C67C3B7}" srcOrd="1" destOrd="0" parTransId="{280A5301-6893-449D-A84E-8DBCABE3DDC5}" sibTransId="{7E182E16-34BE-4A4E-A180-4B7C5AEDF625}"/>
    <dgm:cxn modelId="{9D176473-5E19-43E2-BE62-5E4C1F3AFE07}" type="presParOf" srcId="{75AC58E7-4D34-45D0-830B-D0F446DEE8F1}" destId="{2AD82ACD-1780-48F2-9958-3DC37E1E020C}" srcOrd="0" destOrd="0" presId="urn:microsoft.com/office/officeart/2005/8/layout/vList2"/>
    <dgm:cxn modelId="{2B79C5CC-0C95-41B8-8190-B1E25CB09B6C}" type="presParOf" srcId="{75AC58E7-4D34-45D0-830B-D0F446DEE8F1}" destId="{B09D5B18-DC57-4ACD-BCB5-1C1D631A380C}" srcOrd="1" destOrd="0" presId="urn:microsoft.com/office/officeart/2005/8/layout/vList2"/>
    <dgm:cxn modelId="{75822FC6-B3DE-487E-B25F-29EF575BBA86}" type="presParOf" srcId="{75AC58E7-4D34-45D0-830B-D0F446DEE8F1}" destId="{AFFCCB37-C735-48F8-8376-5956E3DC3215}" srcOrd="2" destOrd="0" presId="urn:microsoft.com/office/officeart/2005/8/layout/vList2"/>
    <dgm:cxn modelId="{69EDE73F-C9C9-41EE-8E4E-663CD1C4F732}" type="presParOf" srcId="{75AC58E7-4D34-45D0-830B-D0F446DEE8F1}" destId="{E41FC118-DD2F-479D-BD5D-CD8065B27A4D}" srcOrd="3" destOrd="0" presId="urn:microsoft.com/office/officeart/2005/8/layout/vList2"/>
    <dgm:cxn modelId="{36DD72F5-9756-4F42-A99F-2DB68A43154F}" type="presParOf" srcId="{75AC58E7-4D34-45D0-830B-D0F446DEE8F1}" destId="{8256CEB3-DC7D-487E-BEED-A03270C5C8B6}" srcOrd="4" destOrd="0" presId="urn:microsoft.com/office/officeart/2005/8/layout/vList2"/>
    <dgm:cxn modelId="{126E8920-4088-4A53-91F5-B004BEA51A52}" type="presParOf" srcId="{75AC58E7-4D34-45D0-830B-D0F446DEE8F1}" destId="{0667DA39-C4EF-4221-AC1C-6D538C96DE8C}" srcOrd="5" destOrd="0" presId="urn:microsoft.com/office/officeart/2005/8/layout/vList2"/>
  </dgm:cxnLst>
  <dgm:bg>
    <a:solidFill>
      <a:schemeClr val="bg1">
        <a:lumMod val="95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2A50A-B75D-4DA3-A13F-816A656A0B42}">
      <dsp:nvSpPr>
        <dsp:cNvPr id="0" name=""/>
        <dsp:cNvSpPr/>
      </dsp:nvSpPr>
      <dsp:spPr>
        <a:xfrm>
          <a:off x="0" y="222197"/>
          <a:ext cx="1142518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1. Определение состояния качества жизни у подопечных гериатрического центра № 1 г. Луганска.</a:t>
          </a:r>
          <a:endParaRPr lang="ru-RU" sz="2100" kern="1200" dirty="0"/>
        </a:p>
      </dsp:txBody>
      <dsp:txXfrm>
        <a:off x="40780" y="262977"/>
        <a:ext cx="11343626" cy="753819"/>
      </dsp:txXfrm>
    </dsp:sp>
    <dsp:sp modelId="{047E144E-F0C1-46E3-97D7-0B390EDBD0CB}">
      <dsp:nvSpPr>
        <dsp:cNvPr id="0" name=""/>
        <dsp:cNvSpPr/>
      </dsp:nvSpPr>
      <dsp:spPr>
        <a:xfrm>
          <a:off x="0" y="1057577"/>
          <a:ext cx="11425186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smtClean="0"/>
            <a:t>1.1</a:t>
          </a:r>
          <a:r>
            <a:rPr lang="ru-RU" sz="1600" kern="1200" smtClean="0"/>
            <a:t> Определение отношения подопечных данного центра к проводимой работе с ними.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smtClean="0"/>
            <a:t>1.2 </a:t>
          </a:r>
          <a:r>
            <a:rPr lang="ru-RU" sz="1600" kern="1200" smtClean="0"/>
            <a:t>Согласование проведения комплекса запланированных мероприятий с руководством центра.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smtClean="0"/>
            <a:t>1.3. </a:t>
          </a:r>
          <a:r>
            <a:rPr lang="ru-RU" sz="1600" kern="1200" smtClean="0"/>
            <a:t>Проведение аналитики полученных данных о качестве жизни.</a:t>
          </a:r>
          <a:endParaRPr lang="ru-RU" sz="1600" kern="1200" dirty="0"/>
        </a:p>
      </dsp:txBody>
      <dsp:txXfrm>
        <a:off x="0" y="1057577"/>
        <a:ext cx="11425186" cy="825930"/>
      </dsp:txXfrm>
    </dsp:sp>
    <dsp:sp modelId="{88630587-8BD3-41D0-9552-430D2C3A56A0}">
      <dsp:nvSpPr>
        <dsp:cNvPr id="0" name=""/>
        <dsp:cNvSpPr/>
      </dsp:nvSpPr>
      <dsp:spPr>
        <a:xfrm>
          <a:off x="0" y="1883507"/>
          <a:ext cx="1142518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2</a:t>
          </a:r>
          <a:r>
            <a:rPr lang="ru-RU" sz="2100" kern="1200" dirty="0" smtClean="0"/>
            <a:t>. Планирование. Организация и проведение комплекса мероприятий специальной досуговой деятельности для подопечных центра. </a:t>
          </a:r>
          <a:endParaRPr lang="ru-RU" sz="2100" kern="1200" dirty="0"/>
        </a:p>
      </dsp:txBody>
      <dsp:txXfrm>
        <a:off x="40780" y="1924287"/>
        <a:ext cx="11343626" cy="753819"/>
      </dsp:txXfrm>
    </dsp:sp>
    <dsp:sp modelId="{EAE1CAC7-E61F-4349-92D9-2487596F89D6}">
      <dsp:nvSpPr>
        <dsp:cNvPr id="0" name=""/>
        <dsp:cNvSpPr/>
      </dsp:nvSpPr>
      <dsp:spPr>
        <a:xfrm>
          <a:off x="0" y="2718887"/>
          <a:ext cx="11425186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2.1</a:t>
          </a:r>
          <a:r>
            <a:rPr lang="ru-RU" sz="1600" kern="1200" dirty="0" smtClean="0"/>
            <a:t> Подготовка плана комплекса мероприятий.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2.2</a:t>
          </a:r>
          <a:r>
            <a:rPr lang="ru-RU" sz="1600" kern="1200" dirty="0" smtClean="0"/>
            <a:t> Согласование подготовки плана с руководством центра.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2.3</a:t>
          </a:r>
          <a:r>
            <a:rPr lang="ru-RU" sz="1600" kern="1200" dirty="0" smtClean="0"/>
            <a:t> Организация и проведение запланированного мероприятия.</a:t>
          </a:r>
          <a:endParaRPr lang="ru-RU" sz="1600" kern="1200" dirty="0"/>
        </a:p>
      </dsp:txBody>
      <dsp:txXfrm>
        <a:off x="0" y="2718887"/>
        <a:ext cx="11425186" cy="825930"/>
      </dsp:txXfrm>
    </dsp:sp>
    <dsp:sp modelId="{6916D1B3-E3DF-4575-8BFE-3662DA05C1FE}">
      <dsp:nvSpPr>
        <dsp:cNvPr id="0" name=""/>
        <dsp:cNvSpPr/>
      </dsp:nvSpPr>
      <dsp:spPr>
        <a:xfrm>
          <a:off x="0" y="3544817"/>
          <a:ext cx="1142518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3. </a:t>
          </a:r>
          <a:r>
            <a:rPr lang="ru-RU" sz="2100" kern="1200" dirty="0" smtClean="0"/>
            <a:t>Поиск партнеров, волонтеров и источников финансирования.</a:t>
          </a:r>
          <a:endParaRPr lang="ru-RU" sz="2100" kern="1200" dirty="0"/>
        </a:p>
      </dsp:txBody>
      <dsp:txXfrm>
        <a:off x="40780" y="3585597"/>
        <a:ext cx="11343626" cy="753819"/>
      </dsp:txXfrm>
    </dsp:sp>
    <dsp:sp modelId="{ED957712-A13B-4D99-8AAD-4D76656EDB64}">
      <dsp:nvSpPr>
        <dsp:cNvPr id="0" name=""/>
        <dsp:cNvSpPr/>
      </dsp:nvSpPr>
      <dsp:spPr>
        <a:xfrm>
          <a:off x="0" y="4440677"/>
          <a:ext cx="11425186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4. </a:t>
          </a:r>
          <a:r>
            <a:rPr lang="ru-RU" sz="2100" kern="1200" dirty="0" smtClean="0"/>
            <a:t>Коррекция плана мероприятий в соответствии с полученными данными.</a:t>
          </a:r>
          <a:endParaRPr lang="ru-RU" sz="2100" kern="1200" dirty="0"/>
        </a:p>
      </dsp:txBody>
      <dsp:txXfrm>
        <a:off x="40780" y="4481457"/>
        <a:ext cx="11343626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2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5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16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822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4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19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9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6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9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6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4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4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2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8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2076" y="2878975"/>
            <a:ext cx="73936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atin typeface="Monotype Corsiva" panose="03010101010201010101" pitchFamily="66" charset="0"/>
              </a:rPr>
              <a:t>Линия жизни </a:t>
            </a:r>
            <a:endParaRPr lang="ru-RU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" t="13909" r="1211" b="13357"/>
          <a:stretch/>
        </p:blipFill>
        <p:spPr>
          <a:xfrm>
            <a:off x="2542944" y="1366058"/>
            <a:ext cx="4220839" cy="18371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320121" y="5938882"/>
            <a:ext cx="821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Групповой проект в рамках проекта «ЛМУ- МШСП-2018», </a:t>
            </a:r>
          </a:p>
          <a:p>
            <a:pPr algn="ctr"/>
            <a:r>
              <a:rPr lang="ru-RU" b="1" dirty="0" err="1">
                <a:solidFill>
                  <a:schemeClr val="accent1"/>
                </a:solidFill>
              </a:rPr>
              <a:t>г.Майкоп</a:t>
            </a:r>
            <a:r>
              <a:rPr lang="ru-RU" b="1" dirty="0">
                <a:solidFill>
                  <a:schemeClr val="accent1"/>
                </a:solidFill>
              </a:rPr>
              <a:t>, 22-28 октября 2018 г.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6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3040" y="365451"/>
            <a:ext cx="6705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Стратегический календарь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7881" y="18353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Сроки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реализации проекта:</a:t>
            </a:r>
          </a:p>
          <a:p>
            <a:pPr algn="ctr"/>
            <a:r>
              <a:rPr lang="ru-RU" sz="3200" dirty="0" smtClean="0"/>
              <a:t>С 01 </a:t>
            </a:r>
            <a:r>
              <a:rPr lang="ru-RU" sz="3200" dirty="0"/>
              <a:t>августа </a:t>
            </a:r>
            <a:r>
              <a:rPr lang="ru-RU" sz="3200" dirty="0" smtClean="0"/>
              <a:t>2019</a:t>
            </a:r>
          </a:p>
          <a:p>
            <a:pPr algn="ctr"/>
            <a:r>
              <a:rPr lang="ru-RU" sz="3200" dirty="0" smtClean="0"/>
              <a:t>по </a:t>
            </a:r>
            <a:r>
              <a:rPr lang="ru-RU" sz="3200" dirty="0"/>
              <a:t>01 августа </a:t>
            </a:r>
            <a:r>
              <a:rPr lang="ru-RU" sz="3200" dirty="0" smtClean="0"/>
              <a:t>2020 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747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9369" y="365451"/>
            <a:ext cx="84930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и тактический календарь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99343"/>
              </p:ext>
            </p:extLst>
          </p:nvPr>
        </p:nvGraphicFramePr>
        <p:xfrm>
          <a:off x="457200" y="1271588"/>
          <a:ext cx="11372850" cy="514350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82473">
                  <a:extLst>
                    <a:ext uri="{9D8B030D-6E8A-4147-A177-3AD203B41FA5}">
                      <a16:colId xmlns:a16="http://schemas.microsoft.com/office/drawing/2014/main" xmlns="" val="684158983"/>
                    </a:ext>
                  </a:extLst>
                </a:gridCol>
                <a:gridCol w="8790377">
                  <a:extLst>
                    <a:ext uri="{9D8B030D-6E8A-4147-A177-3AD203B41FA5}">
                      <a16:colId xmlns:a16="http://schemas.microsoft.com/office/drawing/2014/main" xmlns="" val="2781692961"/>
                    </a:ext>
                  </a:extLst>
                </a:gridCol>
              </a:tblGrid>
              <a:tr h="1028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01.08.19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Посещение гериатрического центра. Беседа с руководством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58734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06.08.19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Подготовка плана проводимых мероприятий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2248105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06.08.19 </a:t>
                      </a:r>
                      <a:r>
                        <a:rPr lang="ru-RU" sz="2800" dirty="0">
                          <a:effectLst/>
                        </a:rPr>
                        <a:t>– </a:t>
                      </a:r>
                      <a:r>
                        <a:rPr lang="ru-RU" sz="2800" dirty="0" smtClean="0">
                          <a:effectLst/>
                        </a:rPr>
                        <a:t>10.08.19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Согласование плана работы с руководством гериатрического центра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350086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13.08.19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Представление плана работы руководству ЛНУ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342262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14.08.19 </a:t>
                      </a:r>
                      <a:r>
                        <a:rPr lang="ru-RU" sz="2800" dirty="0">
                          <a:effectLst/>
                        </a:rPr>
                        <a:t>– </a:t>
                      </a:r>
                      <a:r>
                        <a:rPr lang="ru-RU" sz="2800" dirty="0" smtClean="0">
                          <a:effectLst/>
                        </a:rPr>
                        <a:t>17.08.19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Завершение подготовительного этапа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628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9369" y="365451"/>
            <a:ext cx="84930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и тактический календарь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0642"/>
              </p:ext>
            </p:extLst>
          </p:nvPr>
        </p:nvGraphicFramePr>
        <p:xfrm>
          <a:off x="414337" y="1102747"/>
          <a:ext cx="10715625" cy="555644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357240">
                  <a:extLst>
                    <a:ext uri="{9D8B030D-6E8A-4147-A177-3AD203B41FA5}">
                      <a16:colId xmlns:a16="http://schemas.microsoft.com/office/drawing/2014/main" xmlns="" val="1171924808"/>
                    </a:ext>
                  </a:extLst>
                </a:gridCol>
                <a:gridCol w="5358385">
                  <a:extLst>
                    <a:ext uri="{9D8B030D-6E8A-4147-A177-3AD203B41FA5}">
                      <a16:colId xmlns:a16="http://schemas.microsoft.com/office/drawing/2014/main" xmlns="" val="685004004"/>
                    </a:ext>
                  </a:extLst>
                </a:gridCol>
              </a:tblGrid>
              <a:tr h="722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20.08.19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Старт работы с подопечными центра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9662515"/>
                  </a:ext>
                </a:extLst>
              </a:tr>
              <a:tr h="922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Каждый понедельник недели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Чтение книг, ведение читательского дневника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4326790"/>
                  </a:ext>
                </a:extLst>
              </a:tr>
              <a:tr h="448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Каждая среда недели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Интеллектуальные игры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3330453"/>
                  </a:ext>
                </a:extLst>
              </a:tr>
              <a:tr h="448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Каждая суббота недели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Творческие вечера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3731319"/>
                  </a:ext>
                </a:extLst>
              </a:tr>
              <a:tr h="448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Вторник – суббота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Посещение приюта для животных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7546378"/>
                  </a:ext>
                </a:extLst>
              </a:tr>
              <a:tr h="448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Четверг - воскресенье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Посещение детских домов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5503537"/>
                  </a:ext>
                </a:extLst>
              </a:tr>
              <a:tr h="1093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20.08.19 </a:t>
                      </a:r>
                      <a:r>
                        <a:rPr lang="ru-RU" sz="2400" dirty="0">
                          <a:effectLst/>
                        </a:rPr>
                        <a:t>– </a:t>
                      </a:r>
                      <a:r>
                        <a:rPr lang="ru-RU" sz="2400" dirty="0" smtClean="0">
                          <a:effectLst/>
                        </a:rPr>
                        <a:t>01.10.19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Подготовка праздничной программы ко Дню пожилого человека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8351237"/>
                  </a:ext>
                </a:extLst>
              </a:tr>
              <a:tr h="922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01.10.19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Праздничный концерт ко Дню пожилого человека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115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60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9369" y="365451"/>
            <a:ext cx="84930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и тактический календарь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94435"/>
              </p:ext>
            </p:extLst>
          </p:nvPr>
        </p:nvGraphicFramePr>
        <p:xfrm>
          <a:off x="508000" y="1361438"/>
          <a:ext cx="11074400" cy="505967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706553">
                  <a:extLst>
                    <a:ext uri="{9D8B030D-6E8A-4147-A177-3AD203B41FA5}">
                      <a16:colId xmlns:a16="http://schemas.microsoft.com/office/drawing/2014/main" xmlns="" val="1071090600"/>
                    </a:ext>
                  </a:extLst>
                </a:gridCol>
                <a:gridCol w="7367847">
                  <a:extLst>
                    <a:ext uri="{9D8B030D-6E8A-4147-A177-3AD203B41FA5}">
                      <a16:colId xmlns:a16="http://schemas.microsoft.com/office/drawing/2014/main" xmlns="" val="4232796480"/>
                    </a:ext>
                  </a:extLst>
                </a:gridCol>
              </a:tblGrid>
              <a:tr h="436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04.11.19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Литературный вечер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3838652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03.12.19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Посещение гериатрического центра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5716312"/>
                  </a:ext>
                </a:extLst>
              </a:tr>
              <a:tr h="89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20.12.19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Украшение центра к Новогоднему празднованию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4166116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28.12.19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Праздничный концерт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370866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07.01.19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Рождественский вечер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7122665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15.01.19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Снятие новогодних украшений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7196523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01.02.19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Поможем братьям нашим меньшим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8847525"/>
                  </a:ext>
                </a:extLst>
              </a:tr>
              <a:tr h="667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14.02.19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Ромашки цветы жизни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8321187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01.03.19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Весна пришла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859631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08.03.19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Женский день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5907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0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7895" y="410221"/>
            <a:ext cx="5977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Ожидаемые результаты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8275947"/>
              </p:ext>
            </p:extLst>
          </p:nvPr>
        </p:nvGraphicFramePr>
        <p:xfrm>
          <a:off x="702645" y="1056552"/>
          <a:ext cx="10828420" cy="532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1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594" y="365451"/>
            <a:ext cx="1840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Риски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5560005"/>
              </p:ext>
            </p:extLst>
          </p:nvPr>
        </p:nvGraphicFramePr>
        <p:xfrm>
          <a:off x="934719" y="1269645"/>
          <a:ext cx="104134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1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6743" y="365451"/>
            <a:ext cx="4458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 проекта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2229"/>
              </p:ext>
            </p:extLst>
          </p:nvPr>
        </p:nvGraphicFramePr>
        <p:xfrm>
          <a:off x="423949" y="1609127"/>
          <a:ext cx="11205556" cy="3535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62855">
                  <a:extLst>
                    <a:ext uri="{9D8B030D-6E8A-4147-A177-3AD203B41FA5}">
                      <a16:colId xmlns:a16="http://schemas.microsoft.com/office/drawing/2014/main" xmlns="" val="348748672"/>
                    </a:ext>
                  </a:extLst>
                </a:gridCol>
                <a:gridCol w="6542701">
                  <a:extLst>
                    <a:ext uri="{9D8B030D-6E8A-4147-A177-3AD203B41FA5}">
                      <a16:colId xmlns:a16="http://schemas.microsoft.com/office/drawing/2014/main" xmlns="" val="2764584092"/>
                    </a:ext>
                  </a:extLst>
                </a:gridCol>
              </a:tblGrid>
              <a:tr h="61100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Социальные проблемы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Качество жизни;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800" dirty="0" smtClean="0"/>
                        <a:t>Здоровье</a:t>
                      </a:r>
                      <a:r>
                        <a:rPr lang="ru-RU" sz="2800" baseline="0" dirty="0" smtClean="0"/>
                        <a:t> и медицина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873607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Время</a:t>
                      </a:r>
                      <a:endParaRPr lang="ru-RU" sz="2800" b="1" dirty="0">
                        <a:latin typeface="a_AvanteBs" panose="020B0802020202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среднесрочный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74530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Охват</a:t>
                      </a:r>
                      <a:endParaRPr lang="ru-RU" sz="2800" b="1" dirty="0"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локальный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781741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Ресурсоемкость</a:t>
                      </a:r>
                      <a:endParaRPr lang="ru-RU" sz="2800" b="1" dirty="0"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малобюджетный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1720831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Сложность</a:t>
                      </a:r>
                      <a:endParaRPr lang="ru-RU" sz="2800" b="1" dirty="0"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организационно сложный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042704"/>
                  </a:ext>
                </a:extLst>
              </a:tr>
              <a:tr h="353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</a:rPr>
                        <a:t>Благополучатели</a:t>
                      </a:r>
                      <a:endParaRPr lang="ru-RU" sz="2800" b="1" dirty="0">
                        <a:effectLst/>
                        <a:latin typeface="a_AvanteBs" panose="020B08020202020202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группы и общности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6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1345" y="365451"/>
            <a:ext cx="5529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проблемной ситуации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454" y="1704109"/>
            <a:ext cx="10814859" cy="489364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539750" algn="just"/>
            <a:r>
              <a:rPr lang="ru-RU" sz="2400" dirty="0" smtClean="0"/>
              <a:t>Падение качества жизни у пожилых людей связанно не только с общим ухудшением здоровья, но и с общей социальной заброшенностью, одиночеством, социальной депривацией, усиливающей признаки возрастной деменции.</a:t>
            </a:r>
            <a:endParaRPr lang="ru-RU" sz="2400" dirty="0"/>
          </a:p>
          <a:p>
            <a:pPr indent="539750" algn="just"/>
            <a:r>
              <a:rPr lang="ru-RU" sz="2400" dirty="0" smtClean="0"/>
              <a:t>Оказываемая геронтологическими центрами медицинская помощь не затрагивает социальной составляющей проблемы, что снижает ее эффективность.</a:t>
            </a:r>
          </a:p>
          <a:p>
            <a:pPr indent="539750" algn="just"/>
            <a:r>
              <a:rPr lang="ru-RU" sz="2400" dirty="0" smtClean="0"/>
              <a:t>Вовлечение пожилых людей с возрастной деменцией в социальные взаимодействие требует времени и усилий привлеченных к этой задаче людей, но в то же время не требует специальной квалификации.</a:t>
            </a:r>
          </a:p>
          <a:p>
            <a:pPr indent="539750" algn="just"/>
            <a:r>
              <a:rPr lang="ru-RU" sz="2400" dirty="0" smtClean="0"/>
              <a:t>Проблему с оказанием помощи на этом направлении можно решить путем привлечения групп волонтеров.</a:t>
            </a:r>
          </a:p>
        </p:txBody>
      </p:sp>
    </p:spTree>
    <p:extLst>
      <p:ext uri="{BB962C8B-B14F-4D97-AF65-F5344CB8AC3E}">
        <p14:creationId xmlns:p14="http://schemas.microsoft.com/office/powerpoint/2010/main" val="6212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88554" y="365451"/>
            <a:ext cx="55146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 и предмет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355" y="1482290"/>
            <a:ext cx="1091504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Объектом</a:t>
            </a:r>
            <a:r>
              <a:rPr lang="ru-RU" sz="2400" dirty="0" smtClean="0"/>
              <a:t> воздействия социального проекта </a:t>
            </a:r>
            <a:r>
              <a:rPr lang="ru-RU" sz="2400" dirty="0"/>
              <a:t>являются </a:t>
            </a:r>
            <a:r>
              <a:rPr lang="ru-RU" sz="2400" dirty="0" smtClean="0"/>
              <a:t>люди </a:t>
            </a:r>
            <a:r>
              <a:rPr lang="ru-RU" sz="2400" dirty="0"/>
              <a:t>пенсионного возраста, которые состоят на попечении гериатрического центра № 1 г. </a:t>
            </a:r>
            <a:r>
              <a:rPr lang="ru-RU" sz="2400" dirty="0" smtClean="0"/>
              <a:t>Луганска.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8355" y="3415364"/>
            <a:ext cx="1091504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Предметом</a:t>
            </a:r>
            <a:r>
              <a:rPr lang="ru-RU" sz="2400" dirty="0" smtClean="0"/>
              <a:t> воздействия социального проекта является </a:t>
            </a:r>
            <a:r>
              <a:rPr lang="ru-RU" sz="2400" dirty="0"/>
              <a:t>качество жизни пенсионеров страдающих возрастной </a:t>
            </a:r>
            <a:r>
              <a:rPr lang="ru-RU" sz="2400" dirty="0" smtClean="0"/>
              <a:t>деменцией.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615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1854" y="365451"/>
            <a:ext cx="4128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проекта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57" y="2088681"/>
            <a:ext cx="1091504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Целью</a:t>
            </a:r>
            <a:r>
              <a:rPr lang="ru-RU" sz="3600" dirty="0" smtClean="0"/>
              <a:t> социального проекта </a:t>
            </a:r>
            <a:r>
              <a:rPr lang="ru-RU" sz="3600" dirty="0"/>
              <a:t>является </a:t>
            </a:r>
            <a:r>
              <a:rPr lang="ru-RU" sz="3600" dirty="0" smtClean="0"/>
              <a:t>повышение </a:t>
            </a:r>
            <a:r>
              <a:rPr lang="ru-RU" sz="3600" dirty="0"/>
              <a:t>качества жизни у пенсионеров с деменцией, через содействие организации специфической досуговой деятельности с данной проблемой в рамках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61119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8811" y="365451"/>
            <a:ext cx="4814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проекта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3976502"/>
              </p:ext>
            </p:extLst>
          </p:nvPr>
        </p:nvGraphicFramePr>
        <p:xfrm>
          <a:off x="394635" y="1277935"/>
          <a:ext cx="11425187" cy="549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6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4005" y="365451"/>
            <a:ext cx="4823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Ресурсы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711" y="2024060"/>
            <a:ext cx="8145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Волонтеры:</a:t>
            </a:r>
          </a:p>
          <a:p>
            <a:r>
              <a:rPr lang="ru-RU" sz="2800" dirty="0" smtClean="0"/>
              <a:t>- студенты </a:t>
            </a:r>
            <a:r>
              <a:rPr lang="ru-RU" sz="2800" dirty="0"/>
              <a:t>и работники ЛНУ им. Тараса Шевченко;</a:t>
            </a:r>
            <a:br>
              <a:rPr lang="ru-RU" sz="2800" dirty="0"/>
            </a:br>
            <a:r>
              <a:rPr lang="ru-RU" sz="2800" dirty="0" smtClean="0"/>
              <a:t>- Первичная </a:t>
            </a:r>
            <a:r>
              <a:rPr lang="ru-RU" sz="2800" dirty="0"/>
              <a:t>профсоюзная организация </a:t>
            </a:r>
            <a:r>
              <a:rPr lang="ru-RU" sz="2800" dirty="0" smtClean="0"/>
              <a:t>студентов.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47884" y="1212161"/>
            <a:ext cx="87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Тип финансирования: </a:t>
            </a:r>
            <a:r>
              <a:rPr lang="ru-RU" sz="2400" dirty="0" smtClean="0"/>
              <a:t>волонтерское </a:t>
            </a:r>
            <a:r>
              <a:rPr lang="ru-RU" sz="2400" dirty="0"/>
              <a:t>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5251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0423" y="365451"/>
            <a:ext cx="3090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Персонал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45736"/>
              </p:ext>
            </p:extLst>
          </p:nvPr>
        </p:nvGraphicFramePr>
        <p:xfrm>
          <a:off x="1210419" y="1316501"/>
          <a:ext cx="9870917" cy="52685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989267">
                  <a:extLst>
                    <a:ext uri="{9D8B030D-6E8A-4147-A177-3AD203B41FA5}">
                      <a16:colId xmlns:a16="http://schemas.microsoft.com/office/drawing/2014/main" xmlns="" val="3859890700"/>
                    </a:ext>
                  </a:extLst>
                </a:gridCol>
                <a:gridCol w="6881650">
                  <a:extLst>
                    <a:ext uri="{9D8B030D-6E8A-4147-A177-3AD203B41FA5}">
                      <a16:colId xmlns:a16="http://schemas.microsoft.com/office/drawing/2014/main" xmlns="" val="557279332"/>
                    </a:ext>
                  </a:extLst>
                </a:gridCol>
              </a:tblGrid>
              <a:tr h="986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Чумакова Ю.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Ответственная за работу с партнерами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540798118"/>
                  </a:ext>
                </a:extLst>
              </a:tr>
              <a:tr h="1320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Суркина А.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Ответственная за работу с волонтерами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3366124016"/>
                  </a:ext>
                </a:extLst>
              </a:tr>
              <a:tr h="987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>
                          <a:effectLst/>
                        </a:rPr>
                        <a:t>Улугбек М.</a:t>
                      </a:r>
                      <a:endParaRPr lang="ru-RU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Ответственный за логистику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022599674"/>
                  </a:ext>
                </a:extLst>
              </a:tr>
              <a:tr h="987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Мельников А.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Ответственный за работу со СМИ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161955091"/>
                  </a:ext>
                </a:extLst>
              </a:tr>
              <a:tr h="987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>
                          <a:effectLst/>
                        </a:rPr>
                        <a:t>Алматов</a:t>
                      </a:r>
                      <a:r>
                        <a:rPr lang="ru-RU" sz="2900" dirty="0">
                          <a:effectLst/>
                        </a:rPr>
                        <a:t> Р.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Ответственный за документооборот 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218331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705" y="365451"/>
            <a:ext cx="6499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Партнеры</a:t>
            </a:r>
            <a:endParaRPr lang="ru-RU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766" y="1596803"/>
            <a:ext cx="86916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 Гериатрический центр № 1 г. </a:t>
            </a:r>
            <a:r>
              <a:rPr lang="ru-RU" sz="2800" dirty="0" smtClean="0"/>
              <a:t>Луганск;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Луганский национальный университет имени Тараса </a:t>
            </a:r>
            <a:r>
              <a:rPr lang="ru-RU" sz="2800" dirty="0" smtClean="0"/>
              <a:t>Шевченко;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 smtClean="0"/>
              <a:t>локальные СМИ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5452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610</Words>
  <Application>Microsoft Office PowerPoint</Application>
  <PresentationFormat>Произвольный</PresentationFormat>
  <Paragraphs>126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Wingdings 3</vt:lpstr>
      <vt:lpstr>Times New Roman</vt:lpstr>
      <vt:lpstr>Monotype Corsiva</vt:lpstr>
      <vt:lpstr>Century Gothic</vt:lpstr>
      <vt:lpstr>Calibri</vt:lpstr>
      <vt:lpstr>a_AvanteBs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Заур Хачецуков</dc:creator>
  <cp:lastModifiedBy>Andrei</cp:lastModifiedBy>
  <cp:revision>17</cp:revision>
  <dcterms:created xsi:type="dcterms:W3CDTF">2018-12-26T13:19:30Z</dcterms:created>
  <dcterms:modified xsi:type="dcterms:W3CDTF">2019-01-12T11:09:24Z</dcterms:modified>
</cp:coreProperties>
</file>