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</p:sldIdLst>
  <p:sldSz cx="12192000" cy="6858000"/>
  <p:notesSz cx="6858000" cy="9144000"/>
  <p:embeddedFontLst>
    <p:embeddedFont>
      <p:font typeface="Tw Cen MT" panose="020B0602020104020603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8CE"/>
    <a:srgbClr val="E1E5AF"/>
    <a:srgbClr val="E0E4B0"/>
    <a:srgbClr val="DCDE9A"/>
    <a:srgbClr val="FFEEB7"/>
    <a:srgbClr val="F1EBC1"/>
    <a:srgbClr val="DADA82"/>
    <a:srgbClr val="E9E98F"/>
    <a:srgbClr val="FCFBF6"/>
    <a:srgbClr val="E8E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79BC-1083-437D-BEA5-FA5B11E8537F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395F38-26EE-4C22-B79A-A693708627DB}">
      <dgm:prSet/>
      <dgm:spPr>
        <a:solidFill>
          <a:srgbClr val="FFEEB7"/>
        </a:solidFill>
      </dgm:spPr>
      <dgm:t>
        <a:bodyPr/>
        <a:lstStyle/>
        <a:p>
          <a:r>
            <a:rPr lang="ru-RU" dirty="0"/>
            <a:t>1.Проведение мониторинга для выявления людей, которые заинтересованы в изучении языка жестов.</a:t>
          </a:r>
        </a:p>
      </dgm:t>
    </dgm:pt>
    <dgm:pt modelId="{47D6458A-3F9A-4674-97EC-F07FFD063D83}" type="parTrans" cxnId="{9582E4A8-82B8-4BFC-A834-A71ED04B34B0}">
      <dgm:prSet/>
      <dgm:spPr/>
      <dgm:t>
        <a:bodyPr/>
        <a:lstStyle/>
        <a:p>
          <a:endParaRPr lang="ru-RU"/>
        </a:p>
      </dgm:t>
    </dgm:pt>
    <dgm:pt modelId="{4D29D1AB-A0B9-4ABF-8FDA-834EB1A6D68E}" type="sibTrans" cxnId="{9582E4A8-82B8-4BFC-A834-A71ED04B34B0}">
      <dgm:prSet/>
      <dgm:spPr/>
      <dgm:t>
        <a:bodyPr/>
        <a:lstStyle/>
        <a:p>
          <a:endParaRPr lang="ru-RU"/>
        </a:p>
      </dgm:t>
    </dgm:pt>
    <dgm:pt modelId="{100F079B-240D-4417-B919-6653EB2287D1}">
      <dgm:prSet/>
      <dgm:spPr>
        <a:solidFill>
          <a:srgbClr val="E3E3C7"/>
        </a:solidFill>
      </dgm:spPr>
      <dgm:t>
        <a:bodyPr/>
        <a:lstStyle/>
        <a:p>
          <a:r>
            <a:rPr lang="ru-RU" dirty="0"/>
            <a:t>2</a:t>
          </a:r>
          <a:r>
            <a:rPr lang="ru-RU" dirty="0" smtClean="0"/>
            <a:t>. Проведение </a:t>
          </a:r>
          <a:r>
            <a:rPr lang="ru-RU" dirty="0"/>
            <a:t>согласования с основными партнёрами для предоставления   помощи в случае необходимости.</a:t>
          </a:r>
        </a:p>
      </dgm:t>
    </dgm:pt>
    <dgm:pt modelId="{E3CED04C-E26F-4F23-815A-069EB4284B04}" type="parTrans" cxnId="{F74412A7-E17A-478B-946A-A29E0C99FC7D}">
      <dgm:prSet/>
      <dgm:spPr/>
      <dgm:t>
        <a:bodyPr/>
        <a:lstStyle/>
        <a:p>
          <a:endParaRPr lang="ru-RU"/>
        </a:p>
      </dgm:t>
    </dgm:pt>
    <dgm:pt modelId="{AC9F8695-DE19-44AC-9846-D550459CBE3B}" type="sibTrans" cxnId="{F74412A7-E17A-478B-946A-A29E0C99FC7D}">
      <dgm:prSet/>
      <dgm:spPr/>
      <dgm:t>
        <a:bodyPr/>
        <a:lstStyle/>
        <a:p>
          <a:endParaRPr lang="ru-RU"/>
        </a:p>
      </dgm:t>
    </dgm:pt>
    <dgm:pt modelId="{28D186F8-F875-46A9-914E-DE5BD16AE60F}">
      <dgm:prSet/>
      <dgm:spPr>
        <a:solidFill>
          <a:srgbClr val="FFEEB7"/>
        </a:solidFill>
      </dgm:spPr>
      <dgm:t>
        <a:bodyPr/>
        <a:lstStyle/>
        <a:p>
          <a:r>
            <a:rPr lang="ru-RU" dirty="0"/>
            <a:t>3</a:t>
          </a:r>
          <a:r>
            <a:rPr lang="ru-RU" dirty="0" smtClean="0"/>
            <a:t>. Создание </a:t>
          </a:r>
          <a:r>
            <a:rPr lang="ru-RU" dirty="0"/>
            <a:t>кадрового обеспечения для реализации обучения.</a:t>
          </a:r>
        </a:p>
      </dgm:t>
    </dgm:pt>
    <dgm:pt modelId="{E16F3172-8EEA-4A51-B8A0-3A3A89E5118B}" type="parTrans" cxnId="{2BF50190-E5CA-4B46-894B-F299915FFE47}">
      <dgm:prSet/>
      <dgm:spPr/>
      <dgm:t>
        <a:bodyPr/>
        <a:lstStyle/>
        <a:p>
          <a:endParaRPr lang="ru-RU"/>
        </a:p>
      </dgm:t>
    </dgm:pt>
    <dgm:pt modelId="{CA076D34-8EF8-4175-8C63-E7E23137371D}" type="sibTrans" cxnId="{2BF50190-E5CA-4B46-894B-F299915FFE47}">
      <dgm:prSet/>
      <dgm:spPr/>
      <dgm:t>
        <a:bodyPr/>
        <a:lstStyle/>
        <a:p>
          <a:endParaRPr lang="ru-RU"/>
        </a:p>
      </dgm:t>
    </dgm:pt>
    <dgm:pt modelId="{65D082E9-C806-48BF-A67C-427640C90D61}">
      <dgm:prSet/>
      <dgm:spPr>
        <a:solidFill>
          <a:srgbClr val="E3E3C7"/>
        </a:solidFill>
      </dgm:spPr>
      <dgm:t>
        <a:bodyPr/>
        <a:lstStyle/>
        <a:p>
          <a:r>
            <a:rPr lang="ru-RU" dirty="0"/>
            <a:t>4</a:t>
          </a:r>
          <a:r>
            <a:rPr lang="ru-RU" dirty="0" smtClean="0"/>
            <a:t>. Определение </a:t>
          </a:r>
          <a:r>
            <a:rPr lang="ru-RU" dirty="0"/>
            <a:t>места проведения культурно-просветительских мероприятий.</a:t>
          </a:r>
        </a:p>
      </dgm:t>
    </dgm:pt>
    <dgm:pt modelId="{8DE98080-B6E1-447E-8A11-0D4A08F10D8C}" type="parTrans" cxnId="{057D2EE2-EF55-4846-97FE-0A401ECDFFEB}">
      <dgm:prSet/>
      <dgm:spPr/>
      <dgm:t>
        <a:bodyPr/>
        <a:lstStyle/>
        <a:p>
          <a:endParaRPr lang="ru-RU"/>
        </a:p>
      </dgm:t>
    </dgm:pt>
    <dgm:pt modelId="{11920AFD-3A13-4C1F-9EA0-FDE113BD5327}" type="sibTrans" cxnId="{057D2EE2-EF55-4846-97FE-0A401ECDFFEB}">
      <dgm:prSet/>
      <dgm:spPr/>
      <dgm:t>
        <a:bodyPr/>
        <a:lstStyle/>
        <a:p>
          <a:endParaRPr lang="ru-RU"/>
        </a:p>
      </dgm:t>
    </dgm:pt>
    <dgm:pt modelId="{7D1F3A8C-7D4C-4AAE-8046-DCA162A87AD3}">
      <dgm:prSet/>
      <dgm:spPr>
        <a:solidFill>
          <a:srgbClr val="FFEEB7"/>
        </a:solidFill>
      </dgm:spPr>
      <dgm:t>
        <a:bodyPr/>
        <a:lstStyle/>
        <a:p>
          <a:r>
            <a:rPr lang="ru-RU" dirty="0"/>
            <a:t>5</a:t>
          </a:r>
          <a:r>
            <a:rPr lang="ru-RU" dirty="0" smtClean="0"/>
            <a:t>. Организация </a:t>
          </a:r>
          <a:r>
            <a:rPr lang="ru-RU" dirty="0"/>
            <a:t>информационной деятельности в социальной среде интернета и СМИ.</a:t>
          </a:r>
        </a:p>
      </dgm:t>
    </dgm:pt>
    <dgm:pt modelId="{07CFB73E-ECA9-4D63-A2C1-F6CAFB3AE7B5}" type="parTrans" cxnId="{44FA7F39-81E2-420B-B1F6-225083D8198D}">
      <dgm:prSet/>
      <dgm:spPr/>
      <dgm:t>
        <a:bodyPr/>
        <a:lstStyle/>
        <a:p>
          <a:endParaRPr lang="ru-RU"/>
        </a:p>
      </dgm:t>
    </dgm:pt>
    <dgm:pt modelId="{0AF9150A-C5C2-4C76-A67A-369E65D9D33A}" type="sibTrans" cxnId="{44FA7F39-81E2-420B-B1F6-225083D8198D}">
      <dgm:prSet/>
      <dgm:spPr/>
      <dgm:t>
        <a:bodyPr/>
        <a:lstStyle/>
        <a:p>
          <a:endParaRPr lang="ru-RU"/>
        </a:p>
      </dgm:t>
    </dgm:pt>
    <dgm:pt modelId="{D6317D4A-1212-423F-8208-5E520AC97C6C}">
      <dgm:prSet/>
      <dgm:spPr>
        <a:solidFill>
          <a:srgbClr val="E3E3C7"/>
        </a:solidFill>
      </dgm:spPr>
      <dgm:t>
        <a:bodyPr/>
        <a:lstStyle/>
        <a:p>
          <a:r>
            <a:rPr lang="ru-RU" dirty="0"/>
            <a:t>6</a:t>
          </a:r>
          <a:r>
            <a:rPr lang="ru-RU" dirty="0" smtClean="0"/>
            <a:t>. Формирование </a:t>
          </a:r>
          <a:r>
            <a:rPr lang="ru-RU" dirty="0"/>
            <a:t>добровольческого отряда, владеющего языком жестов для обратной коммуникативной связи между людьми с ограниченными возможностями слуха и речи и людей с нормой.</a:t>
          </a:r>
        </a:p>
      </dgm:t>
    </dgm:pt>
    <dgm:pt modelId="{F102AD88-DD1B-48EF-B61A-A6DF8CFBDD8B}" type="parTrans" cxnId="{ADDF2AE3-36D3-4A5B-BF02-7D61E6AEA6D4}">
      <dgm:prSet/>
      <dgm:spPr/>
      <dgm:t>
        <a:bodyPr/>
        <a:lstStyle/>
        <a:p>
          <a:endParaRPr lang="ru-RU"/>
        </a:p>
      </dgm:t>
    </dgm:pt>
    <dgm:pt modelId="{5B52EC45-3301-4855-BF32-A9B0046824E7}" type="sibTrans" cxnId="{ADDF2AE3-36D3-4A5B-BF02-7D61E6AEA6D4}">
      <dgm:prSet/>
      <dgm:spPr/>
      <dgm:t>
        <a:bodyPr/>
        <a:lstStyle/>
        <a:p>
          <a:endParaRPr lang="ru-RU"/>
        </a:p>
      </dgm:t>
    </dgm:pt>
    <dgm:pt modelId="{61A8DC84-0B9C-4585-9A74-C42B7671FA97}" type="pres">
      <dgm:prSet presAssocID="{C16879BC-1083-437D-BEA5-FA5B11E853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97FEB-1CBE-4CAA-B6D1-0156D929AE30}" type="pres">
      <dgm:prSet presAssocID="{92395F38-26EE-4C22-B79A-A693708627D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6AE0-1106-4D74-98CE-E5872B558E8F}" type="pres">
      <dgm:prSet presAssocID="{4D29D1AB-A0B9-4ABF-8FDA-834EB1A6D68E}" presName="spacer" presStyleCnt="0"/>
      <dgm:spPr/>
    </dgm:pt>
    <dgm:pt modelId="{E8C5AFE8-AAB7-49F8-9C6A-E04970218DF1}" type="pres">
      <dgm:prSet presAssocID="{100F079B-240D-4417-B919-6653EB2287D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42962-F17A-4FCC-B281-81374C504A34}" type="pres">
      <dgm:prSet presAssocID="{AC9F8695-DE19-44AC-9846-D550459CBE3B}" presName="spacer" presStyleCnt="0"/>
      <dgm:spPr/>
    </dgm:pt>
    <dgm:pt modelId="{B7D34D1D-F922-46FB-B9F5-BC6744E75B4A}" type="pres">
      <dgm:prSet presAssocID="{28D186F8-F875-46A9-914E-DE5BD16AE6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1DA10-0A48-46CF-B62E-016132A355D0}" type="pres">
      <dgm:prSet presAssocID="{CA076D34-8EF8-4175-8C63-E7E23137371D}" presName="spacer" presStyleCnt="0"/>
      <dgm:spPr/>
    </dgm:pt>
    <dgm:pt modelId="{440EE18B-85E2-4342-BBAF-7259F66556C1}" type="pres">
      <dgm:prSet presAssocID="{65D082E9-C806-48BF-A67C-427640C90D6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4B91E-E2A8-42E2-9100-E04EF5E6552E}" type="pres">
      <dgm:prSet presAssocID="{11920AFD-3A13-4C1F-9EA0-FDE113BD5327}" presName="spacer" presStyleCnt="0"/>
      <dgm:spPr/>
    </dgm:pt>
    <dgm:pt modelId="{B37DC6AB-7240-4D34-9A10-1801244129ED}" type="pres">
      <dgm:prSet presAssocID="{7D1F3A8C-7D4C-4AAE-8046-DCA162A87AD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59766-18CA-46D7-A6E2-260BFBDD8774}" type="pres">
      <dgm:prSet presAssocID="{0AF9150A-C5C2-4C76-A67A-369E65D9D33A}" presName="spacer" presStyleCnt="0"/>
      <dgm:spPr/>
    </dgm:pt>
    <dgm:pt modelId="{A3575377-D812-4051-A937-EE8048316829}" type="pres">
      <dgm:prSet presAssocID="{D6317D4A-1212-423F-8208-5E520AC97C6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A7F39-81E2-420B-B1F6-225083D8198D}" srcId="{C16879BC-1083-437D-BEA5-FA5B11E8537F}" destId="{7D1F3A8C-7D4C-4AAE-8046-DCA162A87AD3}" srcOrd="4" destOrd="0" parTransId="{07CFB73E-ECA9-4D63-A2C1-F6CAFB3AE7B5}" sibTransId="{0AF9150A-C5C2-4C76-A67A-369E65D9D33A}"/>
    <dgm:cxn modelId="{B5ED1C2B-7161-4C1C-848E-4C0015B4B29D}" type="presOf" srcId="{65D082E9-C806-48BF-A67C-427640C90D61}" destId="{440EE18B-85E2-4342-BBAF-7259F66556C1}" srcOrd="0" destOrd="0" presId="urn:microsoft.com/office/officeart/2005/8/layout/vList2"/>
    <dgm:cxn modelId="{1F651A1C-FFD0-415A-AF8A-ABB97376318A}" type="presOf" srcId="{92395F38-26EE-4C22-B79A-A693708627DB}" destId="{53797FEB-1CBE-4CAA-B6D1-0156D929AE30}" srcOrd="0" destOrd="0" presId="urn:microsoft.com/office/officeart/2005/8/layout/vList2"/>
    <dgm:cxn modelId="{2BF50190-E5CA-4B46-894B-F299915FFE47}" srcId="{C16879BC-1083-437D-BEA5-FA5B11E8537F}" destId="{28D186F8-F875-46A9-914E-DE5BD16AE60F}" srcOrd="2" destOrd="0" parTransId="{E16F3172-8EEA-4A51-B8A0-3A3A89E5118B}" sibTransId="{CA076D34-8EF8-4175-8C63-E7E23137371D}"/>
    <dgm:cxn modelId="{81D4283C-EB0B-4A4A-B69A-7237663341FC}" type="presOf" srcId="{28D186F8-F875-46A9-914E-DE5BD16AE60F}" destId="{B7D34D1D-F922-46FB-B9F5-BC6744E75B4A}" srcOrd="0" destOrd="0" presId="urn:microsoft.com/office/officeart/2005/8/layout/vList2"/>
    <dgm:cxn modelId="{F74412A7-E17A-478B-946A-A29E0C99FC7D}" srcId="{C16879BC-1083-437D-BEA5-FA5B11E8537F}" destId="{100F079B-240D-4417-B919-6653EB2287D1}" srcOrd="1" destOrd="0" parTransId="{E3CED04C-E26F-4F23-815A-069EB4284B04}" sibTransId="{AC9F8695-DE19-44AC-9846-D550459CBE3B}"/>
    <dgm:cxn modelId="{077AE1D2-6092-4147-B57E-216412B72539}" type="presOf" srcId="{7D1F3A8C-7D4C-4AAE-8046-DCA162A87AD3}" destId="{B37DC6AB-7240-4D34-9A10-1801244129ED}" srcOrd="0" destOrd="0" presId="urn:microsoft.com/office/officeart/2005/8/layout/vList2"/>
    <dgm:cxn modelId="{8FC68478-75F0-4683-8EDB-7840CE324876}" type="presOf" srcId="{100F079B-240D-4417-B919-6653EB2287D1}" destId="{E8C5AFE8-AAB7-49F8-9C6A-E04970218DF1}" srcOrd="0" destOrd="0" presId="urn:microsoft.com/office/officeart/2005/8/layout/vList2"/>
    <dgm:cxn modelId="{9582E4A8-82B8-4BFC-A834-A71ED04B34B0}" srcId="{C16879BC-1083-437D-BEA5-FA5B11E8537F}" destId="{92395F38-26EE-4C22-B79A-A693708627DB}" srcOrd="0" destOrd="0" parTransId="{47D6458A-3F9A-4674-97EC-F07FFD063D83}" sibTransId="{4D29D1AB-A0B9-4ABF-8FDA-834EB1A6D68E}"/>
    <dgm:cxn modelId="{1E24B86D-81B5-463E-A6ED-C9A81B053F16}" type="presOf" srcId="{C16879BC-1083-437D-BEA5-FA5B11E8537F}" destId="{61A8DC84-0B9C-4585-9A74-C42B7671FA97}" srcOrd="0" destOrd="0" presId="urn:microsoft.com/office/officeart/2005/8/layout/vList2"/>
    <dgm:cxn modelId="{057D2EE2-EF55-4846-97FE-0A401ECDFFEB}" srcId="{C16879BC-1083-437D-BEA5-FA5B11E8537F}" destId="{65D082E9-C806-48BF-A67C-427640C90D61}" srcOrd="3" destOrd="0" parTransId="{8DE98080-B6E1-447E-8A11-0D4A08F10D8C}" sibTransId="{11920AFD-3A13-4C1F-9EA0-FDE113BD5327}"/>
    <dgm:cxn modelId="{F8CE28F3-6B93-41B1-9DBA-B9447746C2B8}" type="presOf" srcId="{D6317D4A-1212-423F-8208-5E520AC97C6C}" destId="{A3575377-D812-4051-A937-EE8048316829}" srcOrd="0" destOrd="0" presId="urn:microsoft.com/office/officeart/2005/8/layout/vList2"/>
    <dgm:cxn modelId="{ADDF2AE3-36D3-4A5B-BF02-7D61E6AEA6D4}" srcId="{C16879BC-1083-437D-BEA5-FA5B11E8537F}" destId="{D6317D4A-1212-423F-8208-5E520AC97C6C}" srcOrd="5" destOrd="0" parTransId="{F102AD88-DD1B-48EF-B61A-A6DF8CFBDD8B}" sibTransId="{5B52EC45-3301-4855-BF32-A9B0046824E7}"/>
    <dgm:cxn modelId="{D02FCF90-EB7A-4786-A783-9F5D838B5A86}" type="presParOf" srcId="{61A8DC84-0B9C-4585-9A74-C42B7671FA97}" destId="{53797FEB-1CBE-4CAA-B6D1-0156D929AE30}" srcOrd="0" destOrd="0" presId="urn:microsoft.com/office/officeart/2005/8/layout/vList2"/>
    <dgm:cxn modelId="{518172EE-1173-485D-9D97-F564306427C7}" type="presParOf" srcId="{61A8DC84-0B9C-4585-9A74-C42B7671FA97}" destId="{7FDE6AE0-1106-4D74-98CE-E5872B558E8F}" srcOrd="1" destOrd="0" presId="urn:microsoft.com/office/officeart/2005/8/layout/vList2"/>
    <dgm:cxn modelId="{455A90F6-EF0C-4BD6-A464-DE1F82F56C84}" type="presParOf" srcId="{61A8DC84-0B9C-4585-9A74-C42B7671FA97}" destId="{E8C5AFE8-AAB7-49F8-9C6A-E04970218DF1}" srcOrd="2" destOrd="0" presId="urn:microsoft.com/office/officeart/2005/8/layout/vList2"/>
    <dgm:cxn modelId="{8D37D8D2-4599-4A1E-9A79-CFC91359536A}" type="presParOf" srcId="{61A8DC84-0B9C-4585-9A74-C42B7671FA97}" destId="{B6442962-F17A-4FCC-B281-81374C504A34}" srcOrd="3" destOrd="0" presId="urn:microsoft.com/office/officeart/2005/8/layout/vList2"/>
    <dgm:cxn modelId="{1DE2C330-9E2E-4DBD-811F-8B5B79BF119E}" type="presParOf" srcId="{61A8DC84-0B9C-4585-9A74-C42B7671FA97}" destId="{B7D34D1D-F922-46FB-B9F5-BC6744E75B4A}" srcOrd="4" destOrd="0" presId="urn:microsoft.com/office/officeart/2005/8/layout/vList2"/>
    <dgm:cxn modelId="{F9C7B2B2-175E-473D-A375-A4FBE34B6924}" type="presParOf" srcId="{61A8DC84-0B9C-4585-9A74-C42B7671FA97}" destId="{9761DA10-0A48-46CF-B62E-016132A355D0}" srcOrd="5" destOrd="0" presId="urn:microsoft.com/office/officeart/2005/8/layout/vList2"/>
    <dgm:cxn modelId="{11B28516-7133-4307-AEC5-A73B9F55DE21}" type="presParOf" srcId="{61A8DC84-0B9C-4585-9A74-C42B7671FA97}" destId="{440EE18B-85E2-4342-BBAF-7259F66556C1}" srcOrd="6" destOrd="0" presId="urn:microsoft.com/office/officeart/2005/8/layout/vList2"/>
    <dgm:cxn modelId="{56CBFBC0-09D3-4D0F-818E-9D136C143CDF}" type="presParOf" srcId="{61A8DC84-0B9C-4585-9A74-C42B7671FA97}" destId="{9494B91E-E2A8-42E2-9100-E04EF5E6552E}" srcOrd="7" destOrd="0" presId="urn:microsoft.com/office/officeart/2005/8/layout/vList2"/>
    <dgm:cxn modelId="{602C97CD-AF1E-401C-BE99-78A683B8A023}" type="presParOf" srcId="{61A8DC84-0B9C-4585-9A74-C42B7671FA97}" destId="{B37DC6AB-7240-4D34-9A10-1801244129ED}" srcOrd="8" destOrd="0" presId="urn:microsoft.com/office/officeart/2005/8/layout/vList2"/>
    <dgm:cxn modelId="{E8AA9873-B063-42A0-A776-195A74C8C786}" type="presParOf" srcId="{61A8DC84-0B9C-4585-9A74-C42B7671FA97}" destId="{45359766-18CA-46D7-A6E2-260BFBDD8774}" srcOrd="9" destOrd="0" presId="urn:microsoft.com/office/officeart/2005/8/layout/vList2"/>
    <dgm:cxn modelId="{2D5A69E3-2FA5-4E99-BC9D-F8B6086B30EA}" type="presParOf" srcId="{61A8DC84-0B9C-4585-9A74-C42B7671FA97}" destId="{A3575377-D812-4051-A937-EE8048316829}" srcOrd="10" destOrd="0" presId="urn:microsoft.com/office/officeart/2005/8/layout/vList2"/>
  </dgm:cxnLst>
  <dgm:bg>
    <a:noFill/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ED6AE-2CFD-41D3-98B7-5ADE0ACFFD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7BC28-F6CF-4D56-A739-7C9FBD153075}">
      <dgm:prSet phldrT="[Текст]"/>
      <dgm:spPr>
        <a:solidFill>
          <a:srgbClr val="FFEEB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дефектологические центры;</a:t>
          </a:r>
          <a:endParaRPr lang="ru-RU" dirty="0">
            <a:solidFill>
              <a:schemeClr val="bg1"/>
            </a:solidFill>
          </a:endParaRPr>
        </a:p>
      </dgm:t>
    </dgm:pt>
    <dgm:pt modelId="{AA72958B-29A4-450B-B93B-10498E0CDAE6}" type="parTrans" cxnId="{41E98E25-EE94-4CA0-A308-B36C8A6BF4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3E060D-B5AF-4A28-A329-EA0C234BABCB}" type="sibTrans" cxnId="{41E98E25-EE94-4CA0-A308-B36C8A6BF4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2007B8-84DB-491C-AD6D-7B9FFFEEFCD0}">
      <dgm:prSet/>
      <dgm:spPr>
        <a:solidFill>
          <a:srgbClr val="EAE8CE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центры развития;</a:t>
          </a:r>
          <a:endParaRPr lang="ru-RU" dirty="0">
            <a:solidFill>
              <a:schemeClr val="bg1"/>
            </a:solidFill>
          </a:endParaRPr>
        </a:p>
      </dgm:t>
    </dgm:pt>
    <dgm:pt modelId="{8D57F03A-7B21-4CC2-BFD2-3C2B9349CE20}" type="parTrans" cxnId="{DE20921E-0877-43BA-8E82-7DD081E6AD4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8D5A14-12E5-44C1-A748-543D7FF3A695}" type="sibTrans" cxnId="{DE20921E-0877-43BA-8E82-7DD081E6AD4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63BD8CE-8970-4793-88EC-16BD50001A69}">
      <dgm:prSet/>
      <dgm:spPr>
        <a:solidFill>
          <a:srgbClr val="FFEEB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социальные службы;</a:t>
          </a:r>
          <a:endParaRPr lang="ru-RU" dirty="0">
            <a:solidFill>
              <a:schemeClr val="bg1"/>
            </a:solidFill>
          </a:endParaRPr>
        </a:p>
      </dgm:t>
    </dgm:pt>
    <dgm:pt modelId="{606C44E9-E031-44FE-A896-E042355A2EB0}" type="parTrans" cxnId="{F4A10894-DE87-40EB-B97C-00CE22B81A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D7157B-FD71-4466-B434-40461D7804C6}" type="sibTrans" cxnId="{F4A10894-DE87-40EB-B97C-00CE22B81A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56D7C76-0487-4B30-AB1F-DE5EFC9BE6A5}">
      <dgm:prSet/>
      <dgm:spPr>
        <a:solidFill>
          <a:srgbClr val="EAE8CE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благотворительные организации;</a:t>
          </a:r>
          <a:endParaRPr lang="ru-RU" dirty="0">
            <a:solidFill>
              <a:schemeClr val="bg1"/>
            </a:solidFill>
          </a:endParaRPr>
        </a:p>
      </dgm:t>
    </dgm:pt>
    <dgm:pt modelId="{26B019BB-2964-4265-8770-E4684DCF5F41}" type="parTrans" cxnId="{609C484D-9565-4850-93A8-F724E62D74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1E66D3-2D4D-44F3-B378-1A4ACA5CE3DB}" type="sibTrans" cxnId="{609C484D-9565-4850-93A8-F724E62D74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81F1B3C-9647-4CCD-942E-C7944F863322}">
      <dgm:prSet/>
      <dgm:spPr>
        <a:solidFill>
          <a:srgbClr val="FFEEB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общеобразовательные учреждения;</a:t>
          </a:r>
          <a:endParaRPr lang="ru-RU" dirty="0">
            <a:solidFill>
              <a:schemeClr val="bg1"/>
            </a:solidFill>
          </a:endParaRPr>
        </a:p>
      </dgm:t>
    </dgm:pt>
    <dgm:pt modelId="{AE30EA00-CEDD-4CF8-AB01-4F93D97A6A91}" type="parTrans" cxnId="{44C1C039-EFC6-481F-BE14-38CAE5C0FB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2DAEB3-65E3-442A-AC62-5C5DDE8FD65B}" type="sibTrans" cxnId="{44C1C039-EFC6-481F-BE14-38CAE5C0FB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263B37-87C8-400F-B758-3B94144BDC37}">
      <dgm:prSet/>
      <dgm:spPr>
        <a:solidFill>
          <a:srgbClr val="EAE8CE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высшие учебные заведения.</a:t>
          </a:r>
          <a:endParaRPr lang="ru-RU" dirty="0">
            <a:solidFill>
              <a:schemeClr val="bg1"/>
            </a:solidFill>
          </a:endParaRPr>
        </a:p>
      </dgm:t>
    </dgm:pt>
    <dgm:pt modelId="{988BE6C1-6039-4E03-81C6-036F77842650}" type="parTrans" cxnId="{C2F65472-393C-47C0-B845-1AAA8D6256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80617EE-D4D0-477F-89FF-41C3250DB01F}" type="sibTrans" cxnId="{C2F65472-393C-47C0-B845-1AAA8D6256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89EE1FA-C86F-4E73-8A3A-9A43EEC0834F}" type="pres">
      <dgm:prSet presAssocID="{910ED6AE-2CFD-41D3-98B7-5ADE0ACFF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750DC-E1D1-45CD-B517-59FA37164E89}" type="pres">
      <dgm:prSet presAssocID="{4E67BC28-F6CF-4D56-A739-7C9FBD15307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29C0-D537-42D5-90C2-798A15F651C3}" type="pres">
      <dgm:prSet presAssocID="{F73E060D-B5AF-4A28-A329-EA0C234BABCB}" presName="spacer" presStyleCnt="0"/>
      <dgm:spPr/>
    </dgm:pt>
    <dgm:pt modelId="{52A1F284-A3B9-4C6D-BD08-5A6A1AEC57B6}" type="pres">
      <dgm:prSet presAssocID="{1A2007B8-84DB-491C-AD6D-7B9FFFEEFCD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DA7F9-0E5F-43CD-8C75-54CD075B5981}" type="pres">
      <dgm:prSet presAssocID="{568D5A14-12E5-44C1-A748-543D7FF3A695}" presName="spacer" presStyleCnt="0"/>
      <dgm:spPr/>
    </dgm:pt>
    <dgm:pt modelId="{4290D5DD-6EE2-4667-8708-1DFC28D2706F}" type="pres">
      <dgm:prSet presAssocID="{363BD8CE-8970-4793-88EC-16BD50001A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2536C-C0D2-44BE-87BA-CAF81B09D7C6}" type="pres">
      <dgm:prSet presAssocID="{82D7157B-FD71-4466-B434-40461D7804C6}" presName="spacer" presStyleCnt="0"/>
      <dgm:spPr/>
    </dgm:pt>
    <dgm:pt modelId="{D9B3AEE3-3278-4CE1-8FDE-B1A765571FF5}" type="pres">
      <dgm:prSet presAssocID="{656D7C76-0487-4B30-AB1F-DE5EFC9BE6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CE789-DBAB-489D-9E03-F5608D155D89}" type="pres">
      <dgm:prSet presAssocID="{D61E66D3-2D4D-44F3-B378-1A4ACA5CE3DB}" presName="spacer" presStyleCnt="0"/>
      <dgm:spPr/>
    </dgm:pt>
    <dgm:pt modelId="{95693646-0951-4DAD-9395-4D4C622CC60F}" type="pres">
      <dgm:prSet presAssocID="{281F1B3C-9647-4CCD-942E-C7944F86332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80D50-AE13-411D-919F-9EA759B19DFB}" type="pres">
      <dgm:prSet presAssocID="{902DAEB3-65E3-442A-AC62-5C5DDE8FD65B}" presName="spacer" presStyleCnt="0"/>
      <dgm:spPr/>
    </dgm:pt>
    <dgm:pt modelId="{BF9E50BD-B25C-49AC-8BA1-05F8FA9BF116}" type="pres">
      <dgm:prSet presAssocID="{B8263B37-87C8-400F-B758-3B94144BDC3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BDC4D-41B9-4C48-9E60-3AD9789C1AB1}" type="presOf" srcId="{656D7C76-0487-4B30-AB1F-DE5EFC9BE6A5}" destId="{D9B3AEE3-3278-4CE1-8FDE-B1A765571FF5}" srcOrd="0" destOrd="0" presId="urn:microsoft.com/office/officeart/2005/8/layout/vList2"/>
    <dgm:cxn modelId="{44C1C039-EFC6-481F-BE14-38CAE5C0FBDC}" srcId="{910ED6AE-2CFD-41D3-98B7-5ADE0ACFFDC8}" destId="{281F1B3C-9647-4CCD-942E-C7944F863322}" srcOrd="4" destOrd="0" parTransId="{AE30EA00-CEDD-4CF8-AB01-4F93D97A6A91}" sibTransId="{902DAEB3-65E3-442A-AC62-5C5DDE8FD65B}"/>
    <dgm:cxn modelId="{DE20921E-0877-43BA-8E82-7DD081E6AD44}" srcId="{910ED6AE-2CFD-41D3-98B7-5ADE0ACFFDC8}" destId="{1A2007B8-84DB-491C-AD6D-7B9FFFEEFCD0}" srcOrd="1" destOrd="0" parTransId="{8D57F03A-7B21-4CC2-BFD2-3C2B9349CE20}" sibTransId="{568D5A14-12E5-44C1-A748-543D7FF3A695}"/>
    <dgm:cxn modelId="{D0F3AE10-1496-4F32-B094-EAEB64887A70}" type="presOf" srcId="{910ED6AE-2CFD-41D3-98B7-5ADE0ACFFDC8}" destId="{489EE1FA-C86F-4E73-8A3A-9A43EEC0834F}" srcOrd="0" destOrd="0" presId="urn:microsoft.com/office/officeart/2005/8/layout/vList2"/>
    <dgm:cxn modelId="{609C484D-9565-4850-93A8-F724E62D74E4}" srcId="{910ED6AE-2CFD-41D3-98B7-5ADE0ACFFDC8}" destId="{656D7C76-0487-4B30-AB1F-DE5EFC9BE6A5}" srcOrd="3" destOrd="0" parTransId="{26B019BB-2964-4265-8770-E4684DCF5F41}" sibTransId="{D61E66D3-2D4D-44F3-B378-1A4ACA5CE3DB}"/>
    <dgm:cxn modelId="{981701D4-290B-4996-8797-BEE880383F8B}" type="presOf" srcId="{1A2007B8-84DB-491C-AD6D-7B9FFFEEFCD0}" destId="{52A1F284-A3B9-4C6D-BD08-5A6A1AEC57B6}" srcOrd="0" destOrd="0" presId="urn:microsoft.com/office/officeart/2005/8/layout/vList2"/>
    <dgm:cxn modelId="{F4A10894-DE87-40EB-B97C-00CE22B81A95}" srcId="{910ED6AE-2CFD-41D3-98B7-5ADE0ACFFDC8}" destId="{363BD8CE-8970-4793-88EC-16BD50001A69}" srcOrd="2" destOrd="0" parTransId="{606C44E9-E031-44FE-A896-E042355A2EB0}" sibTransId="{82D7157B-FD71-4466-B434-40461D7804C6}"/>
    <dgm:cxn modelId="{C2F65472-393C-47C0-B845-1AAA8D625648}" srcId="{910ED6AE-2CFD-41D3-98B7-5ADE0ACFFDC8}" destId="{B8263B37-87C8-400F-B758-3B94144BDC37}" srcOrd="5" destOrd="0" parTransId="{988BE6C1-6039-4E03-81C6-036F77842650}" sibTransId="{180617EE-D4D0-477F-89FF-41C3250DB01F}"/>
    <dgm:cxn modelId="{61B06AFC-2397-4C6C-A9BE-3DC643D1F496}" type="presOf" srcId="{363BD8CE-8970-4793-88EC-16BD50001A69}" destId="{4290D5DD-6EE2-4667-8708-1DFC28D2706F}" srcOrd="0" destOrd="0" presId="urn:microsoft.com/office/officeart/2005/8/layout/vList2"/>
    <dgm:cxn modelId="{41E98E25-EE94-4CA0-A308-B36C8A6BF4E7}" srcId="{910ED6AE-2CFD-41D3-98B7-5ADE0ACFFDC8}" destId="{4E67BC28-F6CF-4D56-A739-7C9FBD153075}" srcOrd="0" destOrd="0" parTransId="{AA72958B-29A4-450B-B93B-10498E0CDAE6}" sibTransId="{F73E060D-B5AF-4A28-A329-EA0C234BABCB}"/>
    <dgm:cxn modelId="{0A5B58A7-D22B-4DDB-8B68-15B821A33B3E}" type="presOf" srcId="{B8263B37-87C8-400F-B758-3B94144BDC37}" destId="{BF9E50BD-B25C-49AC-8BA1-05F8FA9BF116}" srcOrd="0" destOrd="0" presId="urn:microsoft.com/office/officeart/2005/8/layout/vList2"/>
    <dgm:cxn modelId="{88494587-9B6E-427F-A650-57673B69F139}" type="presOf" srcId="{281F1B3C-9647-4CCD-942E-C7944F863322}" destId="{95693646-0951-4DAD-9395-4D4C622CC60F}" srcOrd="0" destOrd="0" presId="urn:microsoft.com/office/officeart/2005/8/layout/vList2"/>
    <dgm:cxn modelId="{0109172D-7378-4540-8719-C945F89A4E05}" type="presOf" srcId="{4E67BC28-F6CF-4D56-A739-7C9FBD153075}" destId="{EE2750DC-E1D1-45CD-B517-59FA37164E89}" srcOrd="0" destOrd="0" presId="urn:microsoft.com/office/officeart/2005/8/layout/vList2"/>
    <dgm:cxn modelId="{06AEC408-D57D-402D-A3EE-B68F997CF18A}" type="presParOf" srcId="{489EE1FA-C86F-4E73-8A3A-9A43EEC0834F}" destId="{EE2750DC-E1D1-45CD-B517-59FA37164E89}" srcOrd="0" destOrd="0" presId="urn:microsoft.com/office/officeart/2005/8/layout/vList2"/>
    <dgm:cxn modelId="{4E6EADD8-7B58-4DF2-9653-830B63A5FC28}" type="presParOf" srcId="{489EE1FA-C86F-4E73-8A3A-9A43EEC0834F}" destId="{D1DE29C0-D537-42D5-90C2-798A15F651C3}" srcOrd="1" destOrd="0" presId="urn:microsoft.com/office/officeart/2005/8/layout/vList2"/>
    <dgm:cxn modelId="{3901B586-292E-4DDB-B349-4031552EAD6B}" type="presParOf" srcId="{489EE1FA-C86F-4E73-8A3A-9A43EEC0834F}" destId="{52A1F284-A3B9-4C6D-BD08-5A6A1AEC57B6}" srcOrd="2" destOrd="0" presId="urn:microsoft.com/office/officeart/2005/8/layout/vList2"/>
    <dgm:cxn modelId="{76F934C7-EE51-4824-9A4E-AA50C7AB8E40}" type="presParOf" srcId="{489EE1FA-C86F-4E73-8A3A-9A43EEC0834F}" destId="{16FDA7F9-0E5F-43CD-8C75-54CD075B5981}" srcOrd="3" destOrd="0" presId="urn:microsoft.com/office/officeart/2005/8/layout/vList2"/>
    <dgm:cxn modelId="{09EAF41C-22BF-473A-ADE7-967B85188D2F}" type="presParOf" srcId="{489EE1FA-C86F-4E73-8A3A-9A43EEC0834F}" destId="{4290D5DD-6EE2-4667-8708-1DFC28D2706F}" srcOrd="4" destOrd="0" presId="urn:microsoft.com/office/officeart/2005/8/layout/vList2"/>
    <dgm:cxn modelId="{67D638BA-0E66-4544-A691-840C0E8956D6}" type="presParOf" srcId="{489EE1FA-C86F-4E73-8A3A-9A43EEC0834F}" destId="{BE92536C-C0D2-44BE-87BA-CAF81B09D7C6}" srcOrd="5" destOrd="0" presId="urn:microsoft.com/office/officeart/2005/8/layout/vList2"/>
    <dgm:cxn modelId="{73C8D7B9-EF36-4F6B-910B-FC346F55F193}" type="presParOf" srcId="{489EE1FA-C86F-4E73-8A3A-9A43EEC0834F}" destId="{D9B3AEE3-3278-4CE1-8FDE-B1A765571FF5}" srcOrd="6" destOrd="0" presId="urn:microsoft.com/office/officeart/2005/8/layout/vList2"/>
    <dgm:cxn modelId="{5F63A44C-8B73-4406-83B1-38D382C81CF5}" type="presParOf" srcId="{489EE1FA-C86F-4E73-8A3A-9A43EEC0834F}" destId="{816CE789-DBAB-489D-9E03-F5608D155D89}" srcOrd="7" destOrd="0" presId="urn:microsoft.com/office/officeart/2005/8/layout/vList2"/>
    <dgm:cxn modelId="{855DBCD6-ED89-42CA-93C5-B9F94B7FB45B}" type="presParOf" srcId="{489EE1FA-C86F-4E73-8A3A-9A43EEC0834F}" destId="{95693646-0951-4DAD-9395-4D4C622CC60F}" srcOrd="8" destOrd="0" presId="urn:microsoft.com/office/officeart/2005/8/layout/vList2"/>
    <dgm:cxn modelId="{40008BBD-0B4F-4A4F-AB05-FC0D568B560C}" type="presParOf" srcId="{489EE1FA-C86F-4E73-8A3A-9A43EEC0834F}" destId="{2CF80D50-AE13-411D-919F-9EA759B19DFB}" srcOrd="9" destOrd="0" presId="urn:microsoft.com/office/officeart/2005/8/layout/vList2"/>
    <dgm:cxn modelId="{890BCD4E-C491-4AE7-90DF-0AA8551CE4A8}" type="presParOf" srcId="{489EE1FA-C86F-4E73-8A3A-9A43EEC0834F}" destId="{BF9E50BD-B25C-49AC-8BA1-05F8FA9BF11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F77C7-A341-4888-B586-97C9A55CB5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7185D-E70B-4009-9358-6FAB50A6924B}">
      <dgm:prSet phldrT="[Текст]"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bg1"/>
              </a:solidFill>
            </a:rPr>
            <a:t>1. Улучшенная коммуникационная среда для людей с ограниченными возможностями слуха и речи и людей с нормой.</a:t>
          </a:r>
          <a:endParaRPr lang="ru-RU" sz="2000" dirty="0">
            <a:solidFill>
              <a:schemeClr val="bg1"/>
            </a:solidFill>
          </a:endParaRPr>
        </a:p>
      </dgm:t>
    </dgm:pt>
    <dgm:pt modelId="{AA3C5A6E-4ABC-443F-9BB3-44346A508F4A}" type="parTrans" cxnId="{A6157634-2C4E-40E0-80D0-77E2B2E1F5B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DD06674-E10C-48C1-ABE9-BB95F6CC8FF2}" type="sibTrans" cxnId="{A6157634-2C4E-40E0-80D0-77E2B2E1F5B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621C9415-701D-42AE-980E-FBC734BE3FF4}">
      <dgm:prSet custT="1"/>
      <dgm:spPr>
        <a:solidFill>
          <a:srgbClr val="E3E3C7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2. Увеличение социализации людей с ограниченными возможностями слуха и речи.</a:t>
          </a:r>
          <a:endParaRPr lang="ru-RU" sz="2000" dirty="0">
            <a:solidFill>
              <a:schemeClr val="bg1"/>
            </a:solidFill>
          </a:endParaRPr>
        </a:p>
      </dgm:t>
    </dgm:pt>
    <dgm:pt modelId="{DD4BC71A-21D3-48AC-808D-FAAE73BD2467}" type="parTrans" cxnId="{E11CBCCB-DB7F-4B5B-A00A-40A9C062176A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61702690-F06E-4EAF-A05D-CCBAE96B2D46}" type="sibTrans" cxnId="{E11CBCCB-DB7F-4B5B-A00A-40A9C062176A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085E9A4-8441-45E3-BD61-5F723237BA0D}">
      <dgm:prSet custT="1"/>
      <dgm:spPr>
        <a:solidFill>
          <a:srgbClr val="FFEEB7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3. Максимальное привлечение количества внимания к проблеме людей ограниченными возможностями слуха и речи.</a:t>
          </a:r>
          <a:endParaRPr lang="ru-RU" sz="2000" dirty="0">
            <a:solidFill>
              <a:schemeClr val="bg1"/>
            </a:solidFill>
          </a:endParaRPr>
        </a:p>
      </dgm:t>
    </dgm:pt>
    <dgm:pt modelId="{DD063281-07D6-4B9C-B9AB-8E9E57FD9896}" type="parTrans" cxnId="{C8CCFB72-7205-4737-AF56-280A9C59ACEC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E1C9E03-3E7E-4F4C-8AED-35D1F1DA7328}" type="sibTrans" cxnId="{C8CCFB72-7205-4737-AF56-280A9C59ACEC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3ED1A70-5A95-47BC-AE6E-32EE601E7A0D}">
      <dgm:prSet custT="1"/>
      <dgm:spPr>
        <a:solidFill>
          <a:srgbClr val="E3E3C7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4. Определенно максимальное количество людей, заинтересовавшихся в этой проблеме.</a:t>
          </a:r>
          <a:endParaRPr lang="ru-RU" sz="2000" dirty="0">
            <a:solidFill>
              <a:schemeClr val="bg1"/>
            </a:solidFill>
          </a:endParaRPr>
        </a:p>
      </dgm:t>
    </dgm:pt>
    <dgm:pt modelId="{0003C6FC-9CD0-4753-BB79-7CCCD4311AD9}" type="parTrans" cxnId="{15012E8D-85A0-46F2-A52F-B1454B8C0A3D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4581064-D704-41AF-B543-7D0C52D8132A}" type="sibTrans" cxnId="{15012E8D-85A0-46F2-A52F-B1454B8C0A3D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98979C8-1C46-414F-8172-DA32A321AFC8}">
      <dgm:prSet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bg1"/>
              </a:solidFill>
            </a:rPr>
            <a:t>5. Помощь со стороны партнеров (дефектологические центры, центры развития, социальные службы, университеты) в реализации проекта.</a:t>
          </a:r>
          <a:endParaRPr lang="ru-RU" sz="2000" dirty="0">
            <a:solidFill>
              <a:schemeClr val="bg1"/>
            </a:solidFill>
          </a:endParaRPr>
        </a:p>
      </dgm:t>
    </dgm:pt>
    <dgm:pt modelId="{C3456E34-38BC-42F8-B929-07D11DFA8703}" type="parTrans" cxnId="{156B5C73-7D53-4984-85AA-BC57D07C371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118FC0A6-96E7-491A-A1A4-C8FC22F38886}" type="sibTrans" cxnId="{156B5C73-7D53-4984-85AA-BC57D07C371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11A450E1-1790-4B7C-A6F0-DAB5A175C5E3}">
      <dgm:prSet custT="1"/>
      <dgm:spPr>
        <a:solidFill>
          <a:srgbClr val="E3E3C7"/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bg1"/>
              </a:solidFill>
            </a:rPr>
            <a:t>6. Продвижение сообщества в социальных сетях для увеличения количества заинтересованных людей.</a:t>
          </a:r>
          <a:endParaRPr lang="ru-RU" sz="2000" dirty="0">
            <a:solidFill>
              <a:schemeClr val="bg1"/>
            </a:solidFill>
          </a:endParaRPr>
        </a:p>
      </dgm:t>
    </dgm:pt>
    <dgm:pt modelId="{E46CFAEE-4727-47BC-A2DA-95033EF4FA05}" type="parTrans" cxnId="{6DE2B5B6-83AF-4D4D-A30E-78772572A93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0ABE58F1-720E-424E-871A-DFC18A003553}" type="sibTrans" cxnId="{6DE2B5B6-83AF-4D4D-A30E-78772572A93F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C5D332F3-8826-48EF-B7DC-12AE034E9419}">
      <dgm:prSet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000" dirty="0" smtClean="0">
              <a:solidFill>
                <a:schemeClr val="bg1"/>
              </a:solidFill>
            </a:rPr>
            <a:t>7. Сформированный добровольческий отряд из лиц, которые прошли обучение языка жестов для представления их как волонтеров –переводчиков общественности.</a:t>
          </a:r>
          <a:endParaRPr lang="ru-RU" sz="2000" dirty="0">
            <a:solidFill>
              <a:schemeClr val="bg1"/>
            </a:solidFill>
          </a:endParaRPr>
        </a:p>
      </dgm:t>
    </dgm:pt>
    <dgm:pt modelId="{1B796C33-5B3D-450E-8DDB-DF07BBA9542A}" type="parTrans" cxnId="{0900695D-D00E-4A40-A47D-5E2BFBE202E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0745E78-C384-47D2-B197-79EA35513691}" type="sibTrans" cxnId="{0900695D-D00E-4A40-A47D-5E2BFBE202E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E6FD2990-8E54-4388-8438-C6319891D6F3}" type="pres">
      <dgm:prSet presAssocID="{A51F77C7-A341-4888-B586-97C9A55CB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BFDDA-12DA-4D94-A31E-FD14075FE14B}" type="pres">
      <dgm:prSet presAssocID="{6D57185D-E70B-4009-9358-6FAB50A6924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4D502-8641-4FA8-8ACE-0CC72F3D7242}" type="pres">
      <dgm:prSet presAssocID="{ADD06674-E10C-48C1-ABE9-BB95F6CC8FF2}" presName="spacer" presStyleCnt="0"/>
      <dgm:spPr/>
    </dgm:pt>
    <dgm:pt modelId="{EED9A69F-3E2E-4941-ABCC-35472391E40C}" type="pres">
      <dgm:prSet presAssocID="{621C9415-701D-42AE-980E-FBC734BE3FF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A0755-9549-43FA-A073-6BBF8C450389}" type="pres">
      <dgm:prSet presAssocID="{61702690-F06E-4EAF-A05D-CCBAE96B2D46}" presName="spacer" presStyleCnt="0"/>
      <dgm:spPr/>
    </dgm:pt>
    <dgm:pt modelId="{C74FE51E-7761-4F11-8FE9-A5BF026DE680}" type="pres">
      <dgm:prSet presAssocID="{8085E9A4-8441-45E3-BD61-5F723237BA0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F22F1-2F98-47C3-94EA-B5C9E17808C9}" type="pres">
      <dgm:prSet presAssocID="{9E1C9E03-3E7E-4F4C-8AED-35D1F1DA7328}" presName="spacer" presStyleCnt="0"/>
      <dgm:spPr/>
    </dgm:pt>
    <dgm:pt modelId="{4D799385-89F8-4DF9-B0B7-B583C691F8E0}" type="pres">
      <dgm:prSet presAssocID="{A3ED1A70-5A95-47BC-AE6E-32EE601E7A0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6FA4A-EC28-4982-AA6D-66EB212EF9C1}" type="pres">
      <dgm:prSet presAssocID="{F4581064-D704-41AF-B543-7D0C52D8132A}" presName="spacer" presStyleCnt="0"/>
      <dgm:spPr/>
    </dgm:pt>
    <dgm:pt modelId="{CBD2DE3E-2F7E-49E1-80DB-19B3B045BD03}" type="pres">
      <dgm:prSet presAssocID="{F98979C8-1C46-414F-8172-DA32A321AFC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60BD6-5343-4766-844A-1B836D3F726E}" type="pres">
      <dgm:prSet presAssocID="{118FC0A6-96E7-491A-A1A4-C8FC22F38886}" presName="spacer" presStyleCnt="0"/>
      <dgm:spPr/>
    </dgm:pt>
    <dgm:pt modelId="{6D12ED44-9403-4126-9534-29A2723B7A5A}" type="pres">
      <dgm:prSet presAssocID="{11A450E1-1790-4B7C-A6F0-DAB5A175C5E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9DE09-BA12-47E5-9E8A-47985EBE1E98}" type="pres">
      <dgm:prSet presAssocID="{0ABE58F1-720E-424E-871A-DFC18A003553}" presName="spacer" presStyleCnt="0"/>
      <dgm:spPr/>
    </dgm:pt>
    <dgm:pt modelId="{D622BD3E-39E0-43FC-AD86-FDBD8D01512C}" type="pres">
      <dgm:prSet presAssocID="{C5D332F3-8826-48EF-B7DC-12AE034E941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FFB5E-03A6-4D30-880B-60833DD1EC1A}" type="presOf" srcId="{A51F77C7-A341-4888-B586-97C9A55CB534}" destId="{E6FD2990-8E54-4388-8438-C6319891D6F3}" srcOrd="0" destOrd="0" presId="urn:microsoft.com/office/officeart/2005/8/layout/vList2"/>
    <dgm:cxn modelId="{D0F612D1-E2DC-43A2-B59F-B6D6E1792EEF}" type="presOf" srcId="{6D57185D-E70B-4009-9358-6FAB50A6924B}" destId="{731BFDDA-12DA-4D94-A31E-FD14075FE14B}" srcOrd="0" destOrd="0" presId="urn:microsoft.com/office/officeart/2005/8/layout/vList2"/>
    <dgm:cxn modelId="{15012E8D-85A0-46F2-A52F-B1454B8C0A3D}" srcId="{A51F77C7-A341-4888-B586-97C9A55CB534}" destId="{A3ED1A70-5A95-47BC-AE6E-32EE601E7A0D}" srcOrd="3" destOrd="0" parTransId="{0003C6FC-9CD0-4753-BB79-7CCCD4311AD9}" sibTransId="{F4581064-D704-41AF-B543-7D0C52D8132A}"/>
    <dgm:cxn modelId="{9EAE87FB-C6A7-4BD9-80E0-5C5AA883A857}" type="presOf" srcId="{11A450E1-1790-4B7C-A6F0-DAB5A175C5E3}" destId="{6D12ED44-9403-4126-9534-29A2723B7A5A}" srcOrd="0" destOrd="0" presId="urn:microsoft.com/office/officeart/2005/8/layout/vList2"/>
    <dgm:cxn modelId="{156B5C73-7D53-4984-85AA-BC57D07C3713}" srcId="{A51F77C7-A341-4888-B586-97C9A55CB534}" destId="{F98979C8-1C46-414F-8172-DA32A321AFC8}" srcOrd="4" destOrd="0" parTransId="{C3456E34-38BC-42F8-B929-07D11DFA8703}" sibTransId="{118FC0A6-96E7-491A-A1A4-C8FC22F38886}"/>
    <dgm:cxn modelId="{1949A557-C138-4670-A33D-1E90DF065EE9}" type="presOf" srcId="{621C9415-701D-42AE-980E-FBC734BE3FF4}" destId="{EED9A69F-3E2E-4941-ABCC-35472391E40C}" srcOrd="0" destOrd="0" presId="urn:microsoft.com/office/officeart/2005/8/layout/vList2"/>
    <dgm:cxn modelId="{42AE508F-63C0-4C1C-9AE9-707F42C1C3EB}" type="presOf" srcId="{A3ED1A70-5A95-47BC-AE6E-32EE601E7A0D}" destId="{4D799385-89F8-4DF9-B0B7-B583C691F8E0}" srcOrd="0" destOrd="0" presId="urn:microsoft.com/office/officeart/2005/8/layout/vList2"/>
    <dgm:cxn modelId="{6DE2B5B6-83AF-4D4D-A30E-78772572A93F}" srcId="{A51F77C7-A341-4888-B586-97C9A55CB534}" destId="{11A450E1-1790-4B7C-A6F0-DAB5A175C5E3}" srcOrd="5" destOrd="0" parTransId="{E46CFAEE-4727-47BC-A2DA-95033EF4FA05}" sibTransId="{0ABE58F1-720E-424E-871A-DFC18A003553}"/>
    <dgm:cxn modelId="{0900695D-D00E-4A40-A47D-5E2BFBE202E6}" srcId="{A51F77C7-A341-4888-B586-97C9A55CB534}" destId="{C5D332F3-8826-48EF-B7DC-12AE034E9419}" srcOrd="6" destOrd="0" parTransId="{1B796C33-5B3D-450E-8DDB-DF07BBA9542A}" sibTransId="{F0745E78-C384-47D2-B197-79EA35513691}"/>
    <dgm:cxn modelId="{E11CBCCB-DB7F-4B5B-A00A-40A9C062176A}" srcId="{A51F77C7-A341-4888-B586-97C9A55CB534}" destId="{621C9415-701D-42AE-980E-FBC734BE3FF4}" srcOrd="1" destOrd="0" parTransId="{DD4BC71A-21D3-48AC-808D-FAAE73BD2467}" sibTransId="{61702690-F06E-4EAF-A05D-CCBAE96B2D46}"/>
    <dgm:cxn modelId="{C8CCFB72-7205-4737-AF56-280A9C59ACEC}" srcId="{A51F77C7-A341-4888-B586-97C9A55CB534}" destId="{8085E9A4-8441-45E3-BD61-5F723237BA0D}" srcOrd="2" destOrd="0" parTransId="{DD063281-07D6-4B9C-B9AB-8E9E57FD9896}" sibTransId="{9E1C9E03-3E7E-4F4C-8AED-35D1F1DA7328}"/>
    <dgm:cxn modelId="{A6157634-2C4E-40E0-80D0-77E2B2E1F5BF}" srcId="{A51F77C7-A341-4888-B586-97C9A55CB534}" destId="{6D57185D-E70B-4009-9358-6FAB50A6924B}" srcOrd="0" destOrd="0" parTransId="{AA3C5A6E-4ABC-443F-9BB3-44346A508F4A}" sibTransId="{ADD06674-E10C-48C1-ABE9-BB95F6CC8FF2}"/>
    <dgm:cxn modelId="{12BC8985-A660-4A74-82B7-2EBA147980E6}" type="presOf" srcId="{F98979C8-1C46-414F-8172-DA32A321AFC8}" destId="{CBD2DE3E-2F7E-49E1-80DB-19B3B045BD03}" srcOrd="0" destOrd="0" presId="urn:microsoft.com/office/officeart/2005/8/layout/vList2"/>
    <dgm:cxn modelId="{FFCD39FE-995E-4B28-8E86-A546358C00A5}" type="presOf" srcId="{8085E9A4-8441-45E3-BD61-5F723237BA0D}" destId="{C74FE51E-7761-4F11-8FE9-A5BF026DE680}" srcOrd="0" destOrd="0" presId="urn:microsoft.com/office/officeart/2005/8/layout/vList2"/>
    <dgm:cxn modelId="{43791FF2-A69D-4F79-AAD7-48407F38A7FC}" type="presOf" srcId="{C5D332F3-8826-48EF-B7DC-12AE034E9419}" destId="{D622BD3E-39E0-43FC-AD86-FDBD8D01512C}" srcOrd="0" destOrd="0" presId="urn:microsoft.com/office/officeart/2005/8/layout/vList2"/>
    <dgm:cxn modelId="{60451447-4B8B-4D89-96F9-C327939802F0}" type="presParOf" srcId="{E6FD2990-8E54-4388-8438-C6319891D6F3}" destId="{731BFDDA-12DA-4D94-A31E-FD14075FE14B}" srcOrd="0" destOrd="0" presId="urn:microsoft.com/office/officeart/2005/8/layout/vList2"/>
    <dgm:cxn modelId="{024C1BF2-D2A9-412A-8DD0-C477F57CE0F3}" type="presParOf" srcId="{E6FD2990-8E54-4388-8438-C6319891D6F3}" destId="{03D4D502-8641-4FA8-8ACE-0CC72F3D7242}" srcOrd="1" destOrd="0" presId="urn:microsoft.com/office/officeart/2005/8/layout/vList2"/>
    <dgm:cxn modelId="{F0726492-77DA-4DB6-B87C-3C02507236A7}" type="presParOf" srcId="{E6FD2990-8E54-4388-8438-C6319891D6F3}" destId="{EED9A69F-3E2E-4941-ABCC-35472391E40C}" srcOrd="2" destOrd="0" presId="urn:microsoft.com/office/officeart/2005/8/layout/vList2"/>
    <dgm:cxn modelId="{1F561089-F705-414D-9532-74D5EC4E5B88}" type="presParOf" srcId="{E6FD2990-8E54-4388-8438-C6319891D6F3}" destId="{04CA0755-9549-43FA-A073-6BBF8C450389}" srcOrd="3" destOrd="0" presId="urn:microsoft.com/office/officeart/2005/8/layout/vList2"/>
    <dgm:cxn modelId="{0942A6C5-97C0-4038-AE27-4DF09D976EB5}" type="presParOf" srcId="{E6FD2990-8E54-4388-8438-C6319891D6F3}" destId="{C74FE51E-7761-4F11-8FE9-A5BF026DE680}" srcOrd="4" destOrd="0" presId="urn:microsoft.com/office/officeart/2005/8/layout/vList2"/>
    <dgm:cxn modelId="{12491B62-FD55-471B-B69A-22614288FEBF}" type="presParOf" srcId="{E6FD2990-8E54-4388-8438-C6319891D6F3}" destId="{B3DF22F1-2F98-47C3-94EA-B5C9E17808C9}" srcOrd="5" destOrd="0" presId="urn:microsoft.com/office/officeart/2005/8/layout/vList2"/>
    <dgm:cxn modelId="{D6B51DE2-6961-4FE0-BEB2-31EF98EACD5A}" type="presParOf" srcId="{E6FD2990-8E54-4388-8438-C6319891D6F3}" destId="{4D799385-89F8-4DF9-B0B7-B583C691F8E0}" srcOrd="6" destOrd="0" presId="urn:microsoft.com/office/officeart/2005/8/layout/vList2"/>
    <dgm:cxn modelId="{3860D6B1-03C0-462F-80A0-84134A886B22}" type="presParOf" srcId="{E6FD2990-8E54-4388-8438-C6319891D6F3}" destId="{A0E6FA4A-EC28-4982-AA6D-66EB212EF9C1}" srcOrd="7" destOrd="0" presId="urn:microsoft.com/office/officeart/2005/8/layout/vList2"/>
    <dgm:cxn modelId="{A346E033-32E8-4CE6-BC93-2EF26904F706}" type="presParOf" srcId="{E6FD2990-8E54-4388-8438-C6319891D6F3}" destId="{CBD2DE3E-2F7E-49E1-80DB-19B3B045BD03}" srcOrd="8" destOrd="0" presId="urn:microsoft.com/office/officeart/2005/8/layout/vList2"/>
    <dgm:cxn modelId="{D68578D7-3210-4BD3-AA19-F2ECA502DCF4}" type="presParOf" srcId="{E6FD2990-8E54-4388-8438-C6319891D6F3}" destId="{A3E60BD6-5343-4766-844A-1B836D3F726E}" srcOrd="9" destOrd="0" presId="urn:microsoft.com/office/officeart/2005/8/layout/vList2"/>
    <dgm:cxn modelId="{95EB149D-61B1-4269-BD48-CB2D942678B7}" type="presParOf" srcId="{E6FD2990-8E54-4388-8438-C6319891D6F3}" destId="{6D12ED44-9403-4126-9534-29A2723B7A5A}" srcOrd="10" destOrd="0" presId="urn:microsoft.com/office/officeart/2005/8/layout/vList2"/>
    <dgm:cxn modelId="{627A377C-3363-4200-8987-106E6584653A}" type="presParOf" srcId="{E6FD2990-8E54-4388-8438-C6319891D6F3}" destId="{B2A9DE09-BA12-47E5-9E8A-47985EBE1E98}" srcOrd="11" destOrd="0" presId="urn:microsoft.com/office/officeart/2005/8/layout/vList2"/>
    <dgm:cxn modelId="{91772C88-F706-4DC4-847A-0BA51B4478A5}" type="presParOf" srcId="{E6FD2990-8E54-4388-8438-C6319891D6F3}" destId="{D622BD3E-39E0-43FC-AD86-FDBD8D01512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1F77C7-A341-4888-B586-97C9A55CB5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1AE7-8686-4F0A-8718-3D419197808E}">
      <dgm:prSet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</a:rPr>
            <a:t>Недостаточное количество людей заинтересованных в проблеме глухонемых людей.</a:t>
          </a:r>
          <a:endParaRPr lang="ru-RU" sz="2400" dirty="0">
            <a:solidFill>
              <a:schemeClr val="bg1"/>
            </a:solidFill>
          </a:endParaRPr>
        </a:p>
      </dgm:t>
    </dgm:pt>
    <dgm:pt modelId="{03FB0EEF-4073-49DD-9824-A7D19E8A5218}" type="parTrans" cxnId="{03BF42CD-8DAB-4D96-B19C-9438D9B3C054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36392A23-7012-4991-B79F-C8BDFFE5A9C5}" type="sibTrans" cxnId="{03BF42CD-8DAB-4D96-B19C-9438D9B3C054}">
      <dgm:prSet/>
      <dgm:spPr>
        <a:ln>
          <a:solidFill>
            <a:schemeClr val="bg1"/>
          </a:solidFill>
        </a:ln>
      </dgm:spPr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0C91CBB8-4F91-4B20-B99F-29F29F55F387}">
      <dgm:prSet custT="1"/>
      <dgm:spPr>
        <a:solidFill>
          <a:srgbClr val="E3E3C7"/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</a:rPr>
            <a:t>Проблема личного времени людей, которые будут заниматься обучением и времени партнеров.</a:t>
          </a:r>
          <a:endParaRPr lang="ru-RU" sz="2400" dirty="0">
            <a:solidFill>
              <a:schemeClr val="bg1"/>
            </a:solidFill>
          </a:endParaRPr>
        </a:p>
      </dgm:t>
    </dgm:pt>
    <dgm:pt modelId="{8FE905A0-12A8-489B-85CB-6D864EF7B5BF}" type="parTrans" cxnId="{E47EE57A-CA12-48F4-AD37-C77B83B252DC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786C75F7-E8EE-4B39-B722-2C15AFFEF795}" type="sibTrans" cxnId="{E47EE57A-CA12-48F4-AD37-C77B83B252DC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D015E6AF-0578-4548-9FE2-2FB5366A1693}">
      <dgm:prSet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</a:rPr>
            <a:t>Незаинтересованность партнеров в данной проблеме из-за предполагаемого конкурирования.</a:t>
          </a:r>
          <a:endParaRPr lang="ru-RU" sz="2400" dirty="0">
            <a:solidFill>
              <a:schemeClr val="bg1"/>
            </a:solidFill>
          </a:endParaRPr>
        </a:p>
      </dgm:t>
    </dgm:pt>
    <dgm:pt modelId="{402D69F0-2BAC-4BEC-BFE3-C81D01C082FC}" type="parTrans" cxnId="{2DFD8151-F656-4036-BBA1-982AE50B7871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42A4C8E5-5459-405E-8FC2-456ED752942B}" type="sibTrans" cxnId="{2DFD8151-F656-4036-BBA1-982AE50B7871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9FBB1B64-9F43-46B5-96BF-E546F42C4CC8}">
      <dgm:prSet custT="1"/>
      <dgm:spPr>
        <a:solidFill>
          <a:srgbClr val="E3E3C7"/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</a:rPr>
            <a:t>Недоверие со стороны государственных образовательных учреждений и людей среди которых будет осуществляться мониторинг.</a:t>
          </a:r>
          <a:endParaRPr lang="ru-RU" sz="2400" dirty="0">
            <a:solidFill>
              <a:schemeClr val="bg1"/>
            </a:solidFill>
          </a:endParaRPr>
        </a:p>
      </dgm:t>
    </dgm:pt>
    <dgm:pt modelId="{6FBA6F0B-BE0F-4572-BC5C-BD49473BCCBB}" type="parTrans" cxnId="{2BA82DFD-3B1F-493D-AC7D-D72F98130F3A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7CDDC092-B0AE-47BE-8570-42F6CFC9DC25}" type="sibTrans" cxnId="{2BA82DFD-3B1F-493D-AC7D-D72F98130F3A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B63B1268-3CD1-4379-9858-7C15EF2B54BA}">
      <dgm:prSet custT="1"/>
      <dgm:spPr>
        <a:solidFill>
          <a:srgbClr val="FFEEB7"/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</a:rPr>
            <a:t>Отсутствие поддержки специальных фондов для выделения материальных средств.</a:t>
          </a:r>
          <a:endParaRPr lang="ru-RU" sz="2400" dirty="0">
            <a:solidFill>
              <a:schemeClr val="bg1"/>
            </a:solidFill>
          </a:endParaRPr>
        </a:p>
      </dgm:t>
    </dgm:pt>
    <dgm:pt modelId="{4C45DB04-D7F9-4AA0-9E20-515643939487}" type="parTrans" cxnId="{84FC34E4-3E6C-48DC-87EC-5458AF866FE6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C397BF7D-F8FE-4BA2-A7CB-5DAF27ED2510}" type="sibTrans" cxnId="{84FC34E4-3E6C-48DC-87EC-5458AF866FE6}">
      <dgm:prSet/>
      <dgm:spPr/>
      <dgm:t>
        <a:bodyPr/>
        <a:lstStyle/>
        <a:p>
          <a:pPr algn="just"/>
          <a:endParaRPr lang="ru-RU" sz="2000">
            <a:solidFill>
              <a:schemeClr val="bg1"/>
            </a:solidFill>
          </a:endParaRPr>
        </a:p>
      </dgm:t>
    </dgm:pt>
    <dgm:pt modelId="{1EA50472-CE42-4259-B320-8FDEBC7C6D10}" type="pres">
      <dgm:prSet presAssocID="{A51F77C7-A341-4888-B586-97C9A55CB5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E6BC37-1979-477D-A13B-485977793FD9}" type="pres">
      <dgm:prSet presAssocID="{A51F77C7-A341-4888-B586-97C9A55CB534}" presName="Name1" presStyleCnt="0"/>
      <dgm:spPr/>
    </dgm:pt>
    <dgm:pt modelId="{0EEB6321-45CE-4CC0-AE12-7D0D04E200A8}" type="pres">
      <dgm:prSet presAssocID="{A51F77C7-A341-4888-B586-97C9A55CB534}" presName="cycle" presStyleCnt="0"/>
      <dgm:spPr/>
    </dgm:pt>
    <dgm:pt modelId="{2F73A61F-FEB1-412B-BDA0-3C63F1CB39C9}" type="pres">
      <dgm:prSet presAssocID="{A51F77C7-A341-4888-B586-97C9A55CB534}" presName="srcNode" presStyleLbl="node1" presStyleIdx="0" presStyleCnt="5"/>
      <dgm:spPr/>
    </dgm:pt>
    <dgm:pt modelId="{03EBDD5A-7F35-4DFE-892A-905ACE7F868F}" type="pres">
      <dgm:prSet presAssocID="{A51F77C7-A341-4888-B586-97C9A55CB534}" presName="conn" presStyleLbl="parChTrans1D2" presStyleIdx="0" presStyleCnt="1"/>
      <dgm:spPr/>
      <dgm:t>
        <a:bodyPr/>
        <a:lstStyle/>
        <a:p>
          <a:endParaRPr lang="ru-RU"/>
        </a:p>
      </dgm:t>
    </dgm:pt>
    <dgm:pt modelId="{65B1CF6D-6F01-49F3-B4E2-3C10DD697221}" type="pres">
      <dgm:prSet presAssocID="{A51F77C7-A341-4888-B586-97C9A55CB534}" presName="extraNode" presStyleLbl="node1" presStyleIdx="0" presStyleCnt="5"/>
      <dgm:spPr/>
    </dgm:pt>
    <dgm:pt modelId="{68E52735-0507-44F2-A70B-F0301F633166}" type="pres">
      <dgm:prSet presAssocID="{A51F77C7-A341-4888-B586-97C9A55CB534}" presName="dstNode" presStyleLbl="node1" presStyleIdx="0" presStyleCnt="5"/>
      <dgm:spPr/>
    </dgm:pt>
    <dgm:pt modelId="{4CFC0D60-6792-4337-B2DF-1BA95EB99CC3}" type="pres">
      <dgm:prSet presAssocID="{14851AE7-8686-4F0A-8718-3D419197808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B3EF6-871B-4D42-A1FE-D1B8A0B64158}" type="pres">
      <dgm:prSet presAssocID="{14851AE7-8686-4F0A-8718-3D419197808E}" presName="accent_1" presStyleCnt="0"/>
      <dgm:spPr/>
    </dgm:pt>
    <dgm:pt modelId="{C8DA5E85-5E5C-4454-8DD4-05B378339BF3}" type="pres">
      <dgm:prSet presAssocID="{14851AE7-8686-4F0A-8718-3D419197808E}" presName="accentRepeatNode" presStyleLbl="solidFgAcc1" presStyleIdx="0" presStyleCnt="5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</dgm:pt>
    <dgm:pt modelId="{F9D278FB-B7D1-43F3-85F0-7CB69C879021}" type="pres">
      <dgm:prSet presAssocID="{0C91CBB8-4F91-4B20-B99F-29F29F55F38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7C173-6A77-4C9A-956C-B6BF0C4CF8AE}" type="pres">
      <dgm:prSet presAssocID="{0C91CBB8-4F91-4B20-B99F-29F29F55F387}" presName="accent_2" presStyleCnt="0"/>
      <dgm:spPr/>
    </dgm:pt>
    <dgm:pt modelId="{108616BC-AF36-40A0-8CE4-3D76FF4C8D78}" type="pres">
      <dgm:prSet presAssocID="{0C91CBB8-4F91-4B20-B99F-29F29F55F387}" presName="accentRepeatNode" presStyleLbl="solidFgAcc1" presStyleIdx="1" presStyleCnt="5"/>
      <dgm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dgm:spPr>
    </dgm:pt>
    <dgm:pt modelId="{DB2A62E2-6FC8-4A3B-A58E-540C24FCE85B}" type="pres">
      <dgm:prSet presAssocID="{D015E6AF-0578-4548-9FE2-2FB5366A16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6C4F-FE06-4485-BB93-428D26AE387F}" type="pres">
      <dgm:prSet presAssocID="{D015E6AF-0578-4548-9FE2-2FB5366A1693}" presName="accent_3" presStyleCnt="0"/>
      <dgm:spPr/>
    </dgm:pt>
    <dgm:pt modelId="{B4FD9B4A-A65A-4D05-B0A6-8907BD02B673}" type="pres">
      <dgm:prSet presAssocID="{D015E6AF-0578-4548-9FE2-2FB5366A1693}" presName="accentRepeatNode" presStyleLbl="solidFgAcc1" presStyleIdx="2" presStyleCnt="5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</dgm:pt>
    <dgm:pt modelId="{B5BF00B8-B454-4266-B131-F701779A2F44}" type="pres">
      <dgm:prSet presAssocID="{9FBB1B64-9F43-46B5-96BF-E546F42C4CC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B584-458E-4596-A6A5-4FCA0B679F8A}" type="pres">
      <dgm:prSet presAssocID="{9FBB1B64-9F43-46B5-96BF-E546F42C4CC8}" presName="accent_4" presStyleCnt="0"/>
      <dgm:spPr/>
    </dgm:pt>
    <dgm:pt modelId="{5703BC00-699A-4494-A125-3A4EE8731517}" type="pres">
      <dgm:prSet presAssocID="{9FBB1B64-9F43-46B5-96BF-E546F42C4CC8}" presName="accentRepeatNode" presStyleLbl="solidFgAcc1" presStyleIdx="3" presStyleCnt="5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</dgm:pt>
    <dgm:pt modelId="{2A8AD4F6-80EF-4AA0-B20C-C8039F97D31F}" type="pres">
      <dgm:prSet presAssocID="{B63B1268-3CD1-4379-9858-7C15EF2B54B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C2113-AC80-4BF0-B597-7CAD9D5B17B0}" type="pres">
      <dgm:prSet presAssocID="{B63B1268-3CD1-4379-9858-7C15EF2B54BA}" presName="accent_5" presStyleCnt="0"/>
      <dgm:spPr/>
    </dgm:pt>
    <dgm:pt modelId="{EF5791BA-AAD6-486B-8967-B07E4754B0B5}" type="pres">
      <dgm:prSet presAssocID="{B63B1268-3CD1-4379-9858-7C15EF2B54BA}" presName="accentRepeatNode" presStyleLbl="solidFgAcc1" presStyleIdx="4" presStyleCnt="5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</dgm:pt>
  </dgm:ptLst>
  <dgm:cxnLst>
    <dgm:cxn modelId="{54F3048B-0D2F-495A-B910-16DD3265876C}" type="presOf" srcId="{D015E6AF-0578-4548-9FE2-2FB5366A1693}" destId="{DB2A62E2-6FC8-4A3B-A58E-540C24FCE85B}" srcOrd="0" destOrd="0" presId="urn:microsoft.com/office/officeart/2008/layout/VerticalCurvedList"/>
    <dgm:cxn modelId="{2DFD8151-F656-4036-BBA1-982AE50B7871}" srcId="{A51F77C7-A341-4888-B586-97C9A55CB534}" destId="{D015E6AF-0578-4548-9FE2-2FB5366A1693}" srcOrd="2" destOrd="0" parTransId="{402D69F0-2BAC-4BEC-BFE3-C81D01C082FC}" sibTransId="{42A4C8E5-5459-405E-8FC2-456ED752942B}"/>
    <dgm:cxn modelId="{DA631952-3C38-4A0F-AC97-6BD6787D60F1}" type="presOf" srcId="{A51F77C7-A341-4888-B586-97C9A55CB534}" destId="{1EA50472-CE42-4259-B320-8FDEBC7C6D10}" srcOrd="0" destOrd="0" presId="urn:microsoft.com/office/officeart/2008/layout/VerticalCurvedList"/>
    <dgm:cxn modelId="{2BA82DFD-3B1F-493D-AC7D-D72F98130F3A}" srcId="{A51F77C7-A341-4888-B586-97C9A55CB534}" destId="{9FBB1B64-9F43-46B5-96BF-E546F42C4CC8}" srcOrd="3" destOrd="0" parTransId="{6FBA6F0B-BE0F-4572-BC5C-BD49473BCCBB}" sibTransId="{7CDDC092-B0AE-47BE-8570-42F6CFC9DC25}"/>
    <dgm:cxn modelId="{E47EE57A-CA12-48F4-AD37-C77B83B252DC}" srcId="{A51F77C7-A341-4888-B586-97C9A55CB534}" destId="{0C91CBB8-4F91-4B20-B99F-29F29F55F387}" srcOrd="1" destOrd="0" parTransId="{8FE905A0-12A8-489B-85CB-6D864EF7B5BF}" sibTransId="{786C75F7-E8EE-4B39-B722-2C15AFFEF795}"/>
    <dgm:cxn modelId="{F4E27BF2-4959-4344-B0D8-34F53D940649}" type="presOf" srcId="{14851AE7-8686-4F0A-8718-3D419197808E}" destId="{4CFC0D60-6792-4337-B2DF-1BA95EB99CC3}" srcOrd="0" destOrd="0" presId="urn:microsoft.com/office/officeart/2008/layout/VerticalCurvedList"/>
    <dgm:cxn modelId="{D1DADD41-7871-4C60-ACA6-910F6F1B9429}" type="presOf" srcId="{9FBB1B64-9F43-46B5-96BF-E546F42C4CC8}" destId="{B5BF00B8-B454-4266-B131-F701779A2F44}" srcOrd="0" destOrd="0" presId="urn:microsoft.com/office/officeart/2008/layout/VerticalCurvedList"/>
    <dgm:cxn modelId="{0578B9B1-AD63-409E-BC94-29F2ABD500E0}" type="presOf" srcId="{B63B1268-3CD1-4379-9858-7C15EF2B54BA}" destId="{2A8AD4F6-80EF-4AA0-B20C-C8039F97D31F}" srcOrd="0" destOrd="0" presId="urn:microsoft.com/office/officeart/2008/layout/VerticalCurvedList"/>
    <dgm:cxn modelId="{626C4C3F-7131-4269-91AD-7443B997C7F3}" type="presOf" srcId="{0C91CBB8-4F91-4B20-B99F-29F29F55F387}" destId="{F9D278FB-B7D1-43F3-85F0-7CB69C879021}" srcOrd="0" destOrd="0" presId="urn:microsoft.com/office/officeart/2008/layout/VerticalCurvedList"/>
    <dgm:cxn modelId="{84FC34E4-3E6C-48DC-87EC-5458AF866FE6}" srcId="{A51F77C7-A341-4888-B586-97C9A55CB534}" destId="{B63B1268-3CD1-4379-9858-7C15EF2B54BA}" srcOrd="4" destOrd="0" parTransId="{4C45DB04-D7F9-4AA0-9E20-515643939487}" sibTransId="{C397BF7D-F8FE-4BA2-A7CB-5DAF27ED2510}"/>
    <dgm:cxn modelId="{23909248-B631-4DD4-901A-444C67D42E4A}" type="presOf" srcId="{36392A23-7012-4991-B79F-C8BDFFE5A9C5}" destId="{03EBDD5A-7F35-4DFE-892A-905ACE7F868F}" srcOrd="0" destOrd="0" presId="urn:microsoft.com/office/officeart/2008/layout/VerticalCurvedList"/>
    <dgm:cxn modelId="{03BF42CD-8DAB-4D96-B19C-9438D9B3C054}" srcId="{A51F77C7-A341-4888-B586-97C9A55CB534}" destId="{14851AE7-8686-4F0A-8718-3D419197808E}" srcOrd="0" destOrd="0" parTransId="{03FB0EEF-4073-49DD-9824-A7D19E8A5218}" sibTransId="{36392A23-7012-4991-B79F-C8BDFFE5A9C5}"/>
    <dgm:cxn modelId="{953C918C-0E28-481E-A1D1-A676F97A50E9}" type="presParOf" srcId="{1EA50472-CE42-4259-B320-8FDEBC7C6D10}" destId="{7FE6BC37-1979-477D-A13B-485977793FD9}" srcOrd="0" destOrd="0" presId="urn:microsoft.com/office/officeart/2008/layout/VerticalCurvedList"/>
    <dgm:cxn modelId="{EF72F011-D050-4459-A82D-8D8649103B04}" type="presParOf" srcId="{7FE6BC37-1979-477D-A13B-485977793FD9}" destId="{0EEB6321-45CE-4CC0-AE12-7D0D04E200A8}" srcOrd="0" destOrd="0" presId="urn:microsoft.com/office/officeart/2008/layout/VerticalCurvedList"/>
    <dgm:cxn modelId="{515C456B-4F15-4B35-903B-EE868D4E7E0B}" type="presParOf" srcId="{0EEB6321-45CE-4CC0-AE12-7D0D04E200A8}" destId="{2F73A61F-FEB1-412B-BDA0-3C63F1CB39C9}" srcOrd="0" destOrd="0" presId="urn:microsoft.com/office/officeart/2008/layout/VerticalCurvedList"/>
    <dgm:cxn modelId="{DE1E5B44-F833-4261-9D92-88ABAD9747D4}" type="presParOf" srcId="{0EEB6321-45CE-4CC0-AE12-7D0D04E200A8}" destId="{03EBDD5A-7F35-4DFE-892A-905ACE7F868F}" srcOrd="1" destOrd="0" presId="urn:microsoft.com/office/officeart/2008/layout/VerticalCurvedList"/>
    <dgm:cxn modelId="{C0B4772D-E5BE-4AEC-AF3F-CFE6CD62C4E6}" type="presParOf" srcId="{0EEB6321-45CE-4CC0-AE12-7D0D04E200A8}" destId="{65B1CF6D-6F01-49F3-B4E2-3C10DD697221}" srcOrd="2" destOrd="0" presId="urn:microsoft.com/office/officeart/2008/layout/VerticalCurvedList"/>
    <dgm:cxn modelId="{6971E74E-5431-403D-BB8F-B3AF9F70CCB2}" type="presParOf" srcId="{0EEB6321-45CE-4CC0-AE12-7D0D04E200A8}" destId="{68E52735-0507-44F2-A70B-F0301F633166}" srcOrd="3" destOrd="0" presId="urn:microsoft.com/office/officeart/2008/layout/VerticalCurvedList"/>
    <dgm:cxn modelId="{2D9BF170-38F8-4CB7-BB65-AB2445AD5BDE}" type="presParOf" srcId="{7FE6BC37-1979-477D-A13B-485977793FD9}" destId="{4CFC0D60-6792-4337-B2DF-1BA95EB99CC3}" srcOrd="1" destOrd="0" presId="urn:microsoft.com/office/officeart/2008/layout/VerticalCurvedList"/>
    <dgm:cxn modelId="{ADDA8583-5DA1-481D-B786-32E32463EC5A}" type="presParOf" srcId="{7FE6BC37-1979-477D-A13B-485977793FD9}" destId="{458B3EF6-871B-4D42-A1FE-D1B8A0B64158}" srcOrd="2" destOrd="0" presId="urn:microsoft.com/office/officeart/2008/layout/VerticalCurvedList"/>
    <dgm:cxn modelId="{3F4AB91B-5F92-4031-ACF8-26C1D468F258}" type="presParOf" srcId="{458B3EF6-871B-4D42-A1FE-D1B8A0B64158}" destId="{C8DA5E85-5E5C-4454-8DD4-05B378339BF3}" srcOrd="0" destOrd="0" presId="urn:microsoft.com/office/officeart/2008/layout/VerticalCurvedList"/>
    <dgm:cxn modelId="{965AACB3-3597-46F7-A957-00911A8657FA}" type="presParOf" srcId="{7FE6BC37-1979-477D-A13B-485977793FD9}" destId="{F9D278FB-B7D1-43F3-85F0-7CB69C879021}" srcOrd="3" destOrd="0" presId="urn:microsoft.com/office/officeart/2008/layout/VerticalCurvedList"/>
    <dgm:cxn modelId="{F346F073-EED7-48BF-ACEF-A937668DF5D4}" type="presParOf" srcId="{7FE6BC37-1979-477D-A13B-485977793FD9}" destId="{D157C173-6A77-4C9A-956C-B6BF0C4CF8AE}" srcOrd="4" destOrd="0" presId="urn:microsoft.com/office/officeart/2008/layout/VerticalCurvedList"/>
    <dgm:cxn modelId="{C548BFA4-FB70-4B6E-87DB-099961E1BA55}" type="presParOf" srcId="{D157C173-6A77-4C9A-956C-B6BF0C4CF8AE}" destId="{108616BC-AF36-40A0-8CE4-3D76FF4C8D78}" srcOrd="0" destOrd="0" presId="urn:microsoft.com/office/officeart/2008/layout/VerticalCurvedList"/>
    <dgm:cxn modelId="{281C2B9D-0D77-439C-8F71-BA928D1522DB}" type="presParOf" srcId="{7FE6BC37-1979-477D-A13B-485977793FD9}" destId="{DB2A62E2-6FC8-4A3B-A58E-540C24FCE85B}" srcOrd="5" destOrd="0" presId="urn:microsoft.com/office/officeart/2008/layout/VerticalCurvedList"/>
    <dgm:cxn modelId="{1C505FF1-E51E-4674-AE9E-01F6AB456A81}" type="presParOf" srcId="{7FE6BC37-1979-477D-A13B-485977793FD9}" destId="{C5676C4F-FE06-4485-BB93-428D26AE387F}" srcOrd="6" destOrd="0" presId="urn:microsoft.com/office/officeart/2008/layout/VerticalCurvedList"/>
    <dgm:cxn modelId="{23A99D85-3A34-4511-B4F1-8D5E9F02A190}" type="presParOf" srcId="{C5676C4F-FE06-4485-BB93-428D26AE387F}" destId="{B4FD9B4A-A65A-4D05-B0A6-8907BD02B673}" srcOrd="0" destOrd="0" presId="urn:microsoft.com/office/officeart/2008/layout/VerticalCurvedList"/>
    <dgm:cxn modelId="{0B841B09-B14C-43EA-961D-A511F9248606}" type="presParOf" srcId="{7FE6BC37-1979-477D-A13B-485977793FD9}" destId="{B5BF00B8-B454-4266-B131-F701779A2F44}" srcOrd="7" destOrd="0" presId="urn:microsoft.com/office/officeart/2008/layout/VerticalCurvedList"/>
    <dgm:cxn modelId="{27CE6584-2C61-4BC6-80B8-E22C4CCE8A5D}" type="presParOf" srcId="{7FE6BC37-1979-477D-A13B-485977793FD9}" destId="{D61DB584-458E-4596-A6A5-4FCA0B679F8A}" srcOrd="8" destOrd="0" presId="urn:microsoft.com/office/officeart/2008/layout/VerticalCurvedList"/>
    <dgm:cxn modelId="{54D2A774-A7BE-4F45-933C-A1BE95B6F32E}" type="presParOf" srcId="{D61DB584-458E-4596-A6A5-4FCA0B679F8A}" destId="{5703BC00-699A-4494-A125-3A4EE8731517}" srcOrd="0" destOrd="0" presId="urn:microsoft.com/office/officeart/2008/layout/VerticalCurvedList"/>
    <dgm:cxn modelId="{8DDD6F1E-3981-4784-B45B-1C87D38D4AA5}" type="presParOf" srcId="{7FE6BC37-1979-477D-A13B-485977793FD9}" destId="{2A8AD4F6-80EF-4AA0-B20C-C8039F97D31F}" srcOrd="9" destOrd="0" presId="urn:microsoft.com/office/officeart/2008/layout/VerticalCurvedList"/>
    <dgm:cxn modelId="{FE839A0E-16CB-4BE6-AD85-A389B0E0FA3B}" type="presParOf" srcId="{7FE6BC37-1979-477D-A13B-485977793FD9}" destId="{662C2113-AC80-4BF0-B597-7CAD9D5B17B0}" srcOrd="10" destOrd="0" presId="urn:microsoft.com/office/officeart/2008/layout/VerticalCurvedList"/>
    <dgm:cxn modelId="{6A5F9050-8FCB-497D-AA31-E631C00063D2}" type="presParOf" srcId="{662C2113-AC80-4BF0-B597-7CAD9D5B17B0}" destId="{EF5791BA-AAD6-486B-8967-B07E4754B0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97FEB-1CBE-4CAA-B6D1-0156D929AE30}">
      <dsp:nvSpPr>
        <dsp:cNvPr id="0" name=""/>
        <dsp:cNvSpPr/>
      </dsp:nvSpPr>
      <dsp:spPr>
        <a:xfrm>
          <a:off x="0" y="526689"/>
          <a:ext cx="11425186" cy="697612"/>
        </a:xfrm>
        <a:prstGeom prst="roundRect">
          <a:avLst/>
        </a:prstGeom>
        <a:solidFill>
          <a:srgbClr val="FFEEB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1.Проведение мониторинга для выявления людей, которые заинтересованы в изучении языка жестов.</a:t>
          </a:r>
        </a:p>
      </dsp:txBody>
      <dsp:txXfrm>
        <a:off x="34055" y="560744"/>
        <a:ext cx="11357076" cy="629502"/>
      </dsp:txXfrm>
    </dsp:sp>
    <dsp:sp modelId="{E8C5AFE8-AAB7-49F8-9C6A-E04970218DF1}">
      <dsp:nvSpPr>
        <dsp:cNvPr id="0" name=""/>
        <dsp:cNvSpPr/>
      </dsp:nvSpPr>
      <dsp:spPr>
        <a:xfrm>
          <a:off x="0" y="1276142"/>
          <a:ext cx="11425186" cy="697612"/>
        </a:xfrm>
        <a:prstGeom prst="roundRect">
          <a:avLst/>
        </a:prstGeom>
        <a:solidFill>
          <a:srgbClr val="E3E3C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</a:t>
          </a:r>
          <a:r>
            <a:rPr lang="ru-RU" sz="1800" kern="1200" dirty="0" smtClean="0"/>
            <a:t>. Проведение </a:t>
          </a:r>
          <a:r>
            <a:rPr lang="ru-RU" sz="1800" kern="1200" dirty="0"/>
            <a:t>согласования с основными партнёрами для предоставления   помощи в случае необходимости.</a:t>
          </a:r>
        </a:p>
      </dsp:txBody>
      <dsp:txXfrm>
        <a:off x="34055" y="1310197"/>
        <a:ext cx="11357076" cy="629502"/>
      </dsp:txXfrm>
    </dsp:sp>
    <dsp:sp modelId="{B7D34D1D-F922-46FB-B9F5-BC6744E75B4A}">
      <dsp:nvSpPr>
        <dsp:cNvPr id="0" name=""/>
        <dsp:cNvSpPr/>
      </dsp:nvSpPr>
      <dsp:spPr>
        <a:xfrm>
          <a:off x="0" y="2025594"/>
          <a:ext cx="11425186" cy="697612"/>
        </a:xfrm>
        <a:prstGeom prst="roundRect">
          <a:avLst/>
        </a:prstGeom>
        <a:solidFill>
          <a:srgbClr val="FFEEB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</a:t>
          </a:r>
          <a:r>
            <a:rPr lang="ru-RU" sz="1800" kern="1200" dirty="0" smtClean="0"/>
            <a:t>. Создание </a:t>
          </a:r>
          <a:r>
            <a:rPr lang="ru-RU" sz="1800" kern="1200" dirty="0"/>
            <a:t>кадрового обеспечения для реализации обучения.</a:t>
          </a:r>
        </a:p>
      </dsp:txBody>
      <dsp:txXfrm>
        <a:off x="34055" y="2059649"/>
        <a:ext cx="11357076" cy="629502"/>
      </dsp:txXfrm>
    </dsp:sp>
    <dsp:sp modelId="{440EE18B-85E2-4342-BBAF-7259F66556C1}">
      <dsp:nvSpPr>
        <dsp:cNvPr id="0" name=""/>
        <dsp:cNvSpPr/>
      </dsp:nvSpPr>
      <dsp:spPr>
        <a:xfrm>
          <a:off x="0" y="2775047"/>
          <a:ext cx="11425186" cy="697612"/>
        </a:xfrm>
        <a:prstGeom prst="roundRect">
          <a:avLst/>
        </a:prstGeom>
        <a:solidFill>
          <a:srgbClr val="E3E3C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</a:t>
          </a:r>
          <a:r>
            <a:rPr lang="ru-RU" sz="1800" kern="1200" dirty="0" smtClean="0"/>
            <a:t>. Определение </a:t>
          </a:r>
          <a:r>
            <a:rPr lang="ru-RU" sz="1800" kern="1200" dirty="0"/>
            <a:t>места проведения культурно-просветительских мероприятий.</a:t>
          </a:r>
        </a:p>
      </dsp:txBody>
      <dsp:txXfrm>
        <a:off x="34055" y="2809102"/>
        <a:ext cx="11357076" cy="629502"/>
      </dsp:txXfrm>
    </dsp:sp>
    <dsp:sp modelId="{B37DC6AB-7240-4D34-9A10-1801244129ED}">
      <dsp:nvSpPr>
        <dsp:cNvPr id="0" name=""/>
        <dsp:cNvSpPr/>
      </dsp:nvSpPr>
      <dsp:spPr>
        <a:xfrm>
          <a:off x="0" y="3524499"/>
          <a:ext cx="11425186" cy="697612"/>
        </a:xfrm>
        <a:prstGeom prst="roundRect">
          <a:avLst/>
        </a:prstGeom>
        <a:solidFill>
          <a:srgbClr val="FFEEB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</a:t>
          </a:r>
          <a:r>
            <a:rPr lang="ru-RU" sz="1800" kern="1200" dirty="0" smtClean="0"/>
            <a:t>. Организация </a:t>
          </a:r>
          <a:r>
            <a:rPr lang="ru-RU" sz="1800" kern="1200" dirty="0"/>
            <a:t>информационной деятельности в социальной среде интернета и СМИ.</a:t>
          </a:r>
        </a:p>
      </dsp:txBody>
      <dsp:txXfrm>
        <a:off x="34055" y="3558554"/>
        <a:ext cx="11357076" cy="629502"/>
      </dsp:txXfrm>
    </dsp:sp>
    <dsp:sp modelId="{A3575377-D812-4051-A937-EE8048316829}">
      <dsp:nvSpPr>
        <dsp:cNvPr id="0" name=""/>
        <dsp:cNvSpPr/>
      </dsp:nvSpPr>
      <dsp:spPr>
        <a:xfrm>
          <a:off x="0" y="4273952"/>
          <a:ext cx="11425186" cy="697612"/>
        </a:xfrm>
        <a:prstGeom prst="roundRect">
          <a:avLst/>
        </a:prstGeom>
        <a:solidFill>
          <a:srgbClr val="E3E3C7"/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6</a:t>
          </a:r>
          <a:r>
            <a:rPr lang="ru-RU" sz="1800" kern="1200" dirty="0" smtClean="0"/>
            <a:t>. Формирование </a:t>
          </a:r>
          <a:r>
            <a:rPr lang="ru-RU" sz="1800" kern="1200" dirty="0"/>
            <a:t>добровольческого отряда, владеющего языком жестов для обратной коммуникативной связи между людьми с ограниченными возможностями слуха и речи и людей с нормой.</a:t>
          </a:r>
        </a:p>
      </dsp:txBody>
      <dsp:txXfrm>
        <a:off x="34055" y="4308007"/>
        <a:ext cx="11357076" cy="629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5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83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0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2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5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3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77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5275" y="3576129"/>
            <a:ext cx="7313220" cy="26595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0000"/>
              </a:lnSpc>
            </a:pPr>
            <a:r>
              <a:rPr lang="ru-RU" sz="8800" b="1" dirty="0" smtClean="0">
                <a:solidFill>
                  <a:srgbClr val="280E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СЛЫШИМ</a:t>
            </a:r>
          </a:p>
          <a:p>
            <a:pPr algn="ctr">
              <a:lnSpc>
                <a:spcPts val="10000"/>
              </a:lnSpc>
            </a:pPr>
            <a:r>
              <a:rPr lang="ru-RU" sz="9600" b="1" dirty="0" smtClean="0">
                <a:solidFill>
                  <a:srgbClr val="280E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СЕРДЦЕМ!</a:t>
            </a:r>
            <a:endParaRPr lang="ru-RU" sz="9600" b="1" cap="none" spc="0" dirty="0">
              <a:ln w="0"/>
              <a:solidFill>
                <a:srgbClr val="280E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51141" y="620830"/>
            <a:ext cx="3461488" cy="3167398"/>
            <a:chOff x="9548685" y="3181124"/>
            <a:chExt cx="1784520" cy="167298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backgroundMark x1="44940" y1="76190" x2="44940" y2="76190"/>
                          <a14:backgroundMark x1="47321" y1="77143" x2="56548" y2="92381"/>
                          <a14:backgroundMark x1="81548" y1="41905" x2="82440" y2="57460"/>
                          <a14:backgroundMark x1="88690" y1="6032" x2="95833" y2="21270"/>
                          <a14:backgroundMark x1="15476" y1="3810" x2="2083" y2="17778"/>
                          <a14:backgroundMark x1="18750" y1="63492" x2="20536" y2="441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40" y="3215394"/>
              <a:ext cx="1711410" cy="160444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685" y="3181124"/>
              <a:ext cx="1784520" cy="16729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673909" y="0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Групповой проект в рамках проекта «ЛМУ- МШСП-2018»,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г.Майкоп</a:t>
            </a:r>
            <a:r>
              <a:rPr lang="ru-RU" b="1" dirty="0">
                <a:solidFill>
                  <a:schemeClr val="bg1"/>
                </a:solidFill>
              </a:rPr>
              <a:t>, 22-28 октября 2018 г.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6907" y="365451"/>
            <a:ext cx="6777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Стратегический календарь</a:t>
            </a:r>
            <a:endParaRPr lang="ru-RU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881" y="18353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</a:schemeClr>
                </a:solidFill>
              </a:rPr>
              <a:t>Сроки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реализации проекта: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 01 ноября 2018 г.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 </a:t>
            </a:r>
            <a:r>
              <a:rPr lang="ru-RU" sz="3200" dirty="0">
                <a:solidFill>
                  <a:schemeClr val="bg1"/>
                </a:solidFill>
              </a:rPr>
              <a:t>01 </a:t>
            </a:r>
            <a:r>
              <a:rPr lang="ru-RU" sz="3200" dirty="0" smtClean="0">
                <a:solidFill>
                  <a:schemeClr val="bg1"/>
                </a:solidFill>
              </a:rPr>
              <a:t>июня 2019 г.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509" y="336876"/>
            <a:ext cx="6389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Тактический календарь и мероприятия</a:t>
            </a:r>
            <a:endParaRPr lang="ru-RU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63818"/>
              </p:ext>
            </p:extLst>
          </p:nvPr>
        </p:nvGraphicFramePr>
        <p:xfrm>
          <a:off x="638175" y="1291166"/>
          <a:ext cx="1114425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xmlns="" val="346793866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1900584796"/>
                    </a:ext>
                  </a:extLst>
                </a:gridCol>
                <a:gridCol w="9201150">
                  <a:extLst>
                    <a:ext uri="{9D8B030D-6E8A-4147-A177-3AD203B41FA5}">
                      <a16:colId xmlns:a16="http://schemas.microsoft.com/office/drawing/2014/main" xmlns="" val="262284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rgbClr val="A47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календарь</a:t>
                      </a:r>
                      <a:endParaRPr lang="ru-RU" dirty="0"/>
                    </a:p>
                  </a:txBody>
                  <a:tcPr>
                    <a:solidFill>
                      <a:srgbClr val="A47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>
                    <a:solidFill>
                      <a:srgbClr val="A4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8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01.11.2018 - 01.12.2018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Проведение опроса и анкетирования среди людей, для выявления заинтересованных в изучении языка жестов. Проводится среди предприятий, учреждений, молодежных советов, организаций.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88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01.12.2018 - 08.12.2019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партнёров для помощи реализации проекта.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29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01.12.2019 - 08.12.2019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Привлечение лиц уже знающих язык жестов, достижение договоренности с ними об организации обучения. Местом проведения обучения языка жестов является специально оборудованные и арендованные помещения.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35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08.12.2019 - 14.12.2019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Создание сообщества в социальной сети «</a:t>
                      </a:r>
                      <a:r>
                        <a:rPr lang="ru-RU" dirty="0" err="1" smtClean="0"/>
                        <a:t>ВКонтакте</a:t>
                      </a:r>
                      <a:r>
                        <a:rPr lang="ru-RU" dirty="0" smtClean="0"/>
                        <a:t>», где будет проходить информирование об основных мероприятиях, графике обучения и обучающие видео с занятий.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67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01.12.2018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Создание канала на сайте </a:t>
                      </a:r>
                      <a:r>
                        <a:rPr lang="ru-RU" dirty="0" err="1" smtClean="0"/>
                        <a:t>YouTube</a:t>
                      </a:r>
                      <a:r>
                        <a:rPr lang="ru-RU" dirty="0" smtClean="0"/>
                        <a:t>, с видеороликами, обучающими языку жестов и видеоотчетами о работе сообщества.</a:t>
                      </a:r>
                      <a:endParaRPr lang="ru-RU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64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01.06.2019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Организация волонтеров-переводчиков для работы в сфере обратной коммуникативной связи между людьми с ограниченными возможностями слуха и речи и людей с нормой.</a:t>
                      </a:r>
                      <a:endParaRPr lang="ru-RU" dirty="0"/>
                    </a:p>
                  </a:txBody>
                  <a:tcPr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36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6499" y="365451"/>
            <a:ext cx="50787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4345669"/>
              </p:ext>
            </p:extLst>
          </p:nvPr>
        </p:nvGraphicFramePr>
        <p:xfrm>
          <a:off x="595086" y="1011782"/>
          <a:ext cx="11306628" cy="56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2193" y="365451"/>
            <a:ext cx="1627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Риски</a:t>
            </a:r>
            <a:endParaRPr lang="ru-RU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2773998"/>
              </p:ext>
            </p:extLst>
          </p:nvPr>
        </p:nvGraphicFramePr>
        <p:xfrm>
          <a:off x="595086" y="1011782"/>
          <a:ext cx="11306628" cy="56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9550" y="365451"/>
            <a:ext cx="385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</a:t>
            </a:r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проекта</a:t>
            </a:r>
            <a:endParaRPr lang="ru-RU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65850"/>
              </p:ext>
            </p:extLst>
          </p:nvPr>
        </p:nvGraphicFramePr>
        <p:xfrm>
          <a:off x="1043965" y="1638623"/>
          <a:ext cx="10380808" cy="320180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319661">
                  <a:extLst>
                    <a:ext uri="{9D8B030D-6E8A-4147-A177-3AD203B41FA5}">
                      <a16:colId xmlns:a16="http://schemas.microsoft.com/office/drawing/2014/main" xmlns="" val="348748672"/>
                    </a:ext>
                  </a:extLst>
                </a:gridCol>
                <a:gridCol w="6061147">
                  <a:extLst>
                    <a:ext uri="{9D8B030D-6E8A-4147-A177-3AD203B41FA5}">
                      <a16:colId xmlns:a16="http://schemas.microsoft.com/office/drawing/2014/main" xmlns="" val="2764584092"/>
                    </a:ext>
                  </a:extLst>
                </a:gridCol>
              </a:tblGrid>
              <a:tr h="61100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Социальная проблема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dirty="0" smtClean="0"/>
                        <a:t>Качество жизни</a:t>
                      </a:r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873607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Время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_AvanteBs" panose="020B0802020202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краткосрочный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74530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Охват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локальный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81741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Ресурсоемкость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малобюджетный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720831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</a:rPr>
                        <a:t>Сложность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простой</a:t>
                      </a:r>
                      <a:endParaRPr lang="ru-RU" sz="2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042704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effectLst/>
                        </a:rPr>
                        <a:t>Благополучатели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effectLst/>
                        </a:rPr>
                        <a:t>отдельные</a:t>
                      </a:r>
                      <a:r>
                        <a:rPr lang="ru-RU" sz="28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лица</a:t>
                      </a:r>
                      <a:endParaRPr lang="ru-RU" sz="2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6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8960" y="365451"/>
            <a:ext cx="46938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проблемной ситуации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454" y="1646959"/>
            <a:ext cx="10814859" cy="4893647"/>
          </a:xfrm>
          <a:prstGeom prst="rect">
            <a:avLst/>
          </a:prstGeom>
          <a:solidFill>
            <a:srgbClr val="FFEEB7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9750" algn="just"/>
            <a:r>
              <a:rPr lang="ru-RU" sz="2400" dirty="0" smtClean="0"/>
              <a:t>В рамках общей тенденции </a:t>
            </a:r>
            <a:r>
              <a:rPr lang="ru-RU" sz="2400" dirty="0" err="1" smtClean="0"/>
              <a:t>гуманизации</a:t>
            </a:r>
            <a:r>
              <a:rPr lang="ru-RU" sz="2400" dirty="0" smtClean="0"/>
              <a:t> и открытости современного общества становится все более очевидна социальная проблема коммуникационных барьеров для людей с ограниченными возможностями по слуху.</a:t>
            </a:r>
          </a:p>
          <a:p>
            <a:pPr indent="539750" algn="just"/>
            <a:r>
              <a:rPr lang="ru-RU" sz="2400" dirty="0" smtClean="0"/>
              <a:t>Одной из главнейших проблем в этом направлении является бедность коммуникационной среды, поскольку язык общения данных лиц (язык жестов) является малораспространённым среди обычных жителей города, и изучается только в рамках профессиональной деятельности.</a:t>
            </a:r>
          </a:p>
          <a:p>
            <a:pPr indent="539750" algn="just"/>
            <a:r>
              <a:rPr lang="ru-RU" sz="2400" dirty="0" smtClean="0"/>
              <a:t>Привлечение внимания к проблеме коммуникационной среды людей с ограниченными возможностями по слуху и расширение числа владеющих языком жестов позволит во-первых повысить уровень инклюзии представителей данной социальной группы, а во-вторых расширить уровень языковой компетенции населения г. Майкопа. </a:t>
            </a:r>
          </a:p>
        </p:txBody>
      </p:sp>
    </p:spTree>
    <p:extLst>
      <p:ext uri="{BB962C8B-B14F-4D97-AF65-F5344CB8AC3E}">
        <p14:creationId xmlns:p14="http://schemas.microsoft.com/office/powerpoint/2010/main" val="6212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5165" y="365451"/>
            <a:ext cx="428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 предмет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55" y="1482290"/>
            <a:ext cx="10915048" cy="1200329"/>
          </a:xfrm>
          <a:prstGeom prst="rect">
            <a:avLst/>
          </a:prstGeom>
          <a:solidFill>
            <a:srgbClr val="FFEEB7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Объектом</a:t>
            </a:r>
            <a:r>
              <a:rPr lang="ru-RU" sz="2400" dirty="0" smtClean="0">
                <a:solidFill>
                  <a:schemeClr val="bg1"/>
                </a:solidFill>
              </a:rPr>
              <a:t> воздействия социального проекта </a:t>
            </a:r>
            <a:r>
              <a:rPr lang="ru-RU" sz="2400" dirty="0">
                <a:solidFill>
                  <a:schemeClr val="bg1"/>
                </a:solidFill>
              </a:rPr>
              <a:t>являются </a:t>
            </a:r>
            <a:r>
              <a:rPr lang="ru-RU" sz="2400" dirty="0" smtClean="0">
                <a:solidFill>
                  <a:schemeClr val="bg1"/>
                </a:solidFill>
              </a:rPr>
              <a:t>люди, заинтересованные проблемами коммуникации лиц с ограниченными </a:t>
            </a:r>
            <a:r>
              <a:rPr lang="ru-RU" sz="2400" dirty="0">
                <a:solidFill>
                  <a:schemeClr val="bg1"/>
                </a:solidFill>
              </a:rPr>
              <a:t>возможностями по слуху в г. Майкопе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55" y="3415364"/>
            <a:ext cx="10915048" cy="830997"/>
          </a:xfrm>
          <a:prstGeom prst="rect">
            <a:avLst/>
          </a:prstGeom>
          <a:solidFill>
            <a:srgbClr val="FFEEB7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Предметом</a:t>
            </a:r>
            <a:r>
              <a:rPr lang="ru-RU" sz="2400" dirty="0" smtClean="0">
                <a:solidFill>
                  <a:schemeClr val="bg1"/>
                </a:solidFill>
              </a:rPr>
              <a:t> воздействия социального проекта является коммуникационная среда лиц с ограниченными возможностями по слуху в г. Майкопе.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7267" y="365451"/>
            <a:ext cx="3217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57" y="2088681"/>
            <a:ext cx="10915048" cy="2862322"/>
          </a:xfrm>
          <a:prstGeom prst="rect">
            <a:avLst/>
          </a:prstGeom>
          <a:solidFill>
            <a:srgbClr val="FFEEB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Целью</a:t>
            </a:r>
            <a:r>
              <a:rPr lang="ru-RU" sz="3600" dirty="0" smtClean="0">
                <a:solidFill>
                  <a:schemeClr val="bg1"/>
                </a:solidFill>
              </a:rPr>
              <a:t> социального проекта </a:t>
            </a:r>
            <a:r>
              <a:rPr lang="ru-RU" sz="3600" dirty="0">
                <a:solidFill>
                  <a:schemeClr val="bg1"/>
                </a:solidFill>
              </a:rPr>
              <a:t>является </a:t>
            </a:r>
            <a:r>
              <a:rPr lang="ru-RU" sz="3600" dirty="0" smtClean="0">
                <a:solidFill>
                  <a:schemeClr val="bg1"/>
                </a:solidFill>
              </a:rPr>
              <a:t>улучшение </a:t>
            </a:r>
            <a:r>
              <a:rPr lang="ru-RU" sz="3600" dirty="0">
                <a:solidFill>
                  <a:schemeClr val="bg1"/>
                </a:solidFill>
              </a:rPr>
              <a:t>коммуникативной среды для людей с ограниченными возможностями слуха и речи, путем создания сообщества, которое изучает и распространяет язык жестов в г. </a:t>
            </a:r>
            <a:r>
              <a:rPr lang="ru-RU" sz="3600" dirty="0" smtClean="0">
                <a:solidFill>
                  <a:schemeClr val="bg1"/>
                </a:solidFill>
              </a:rPr>
              <a:t>Майкопе.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6656" y="365451"/>
            <a:ext cx="3698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0414965"/>
              </p:ext>
            </p:extLst>
          </p:nvPr>
        </p:nvGraphicFramePr>
        <p:xfrm>
          <a:off x="394635" y="1012459"/>
          <a:ext cx="11425187" cy="549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2139" y="365451"/>
            <a:ext cx="5107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Обоснование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2525" y="1335986"/>
            <a:ext cx="10496550" cy="2308324"/>
          </a:xfrm>
          <a:prstGeom prst="rect">
            <a:avLst/>
          </a:prstGeom>
          <a:solidFill>
            <a:srgbClr val="FFEEB7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ФИНАНСИРОВАНИЯ - СМЕШАННЫЙ: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волонтерское финансирование;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привлечение частных средств (благотворительность);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привлечение </a:t>
            </a:r>
            <a:r>
              <a:rPr lang="ru-RU" sz="2400" b="1" dirty="0" smtClean="0">
                <a:solidFill>
                  <a:schemeClr val="bg1"/>
                </a:solidFill>
              </a:rPr>
              <a:t>средств общественных организаций в рамках социального </a:t>
            </a:r>
            <a:r>
              <a:rPr lang="en-US" sz="2400" b="1" dirty="0" smtClean="0">
                <a:solidFill>
                  <a:schemeClr val="bg1"/>
                </a:solidFill>
              </a:rPr>
              <a:t>PR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проведение платных занятий;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монетизация интернет-площадки.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7930" y="365451"/>
            <a:ext cx="2335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Персонал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72787"/>
              </p:ext>
            </p:extLst>
          </p:nvPr>
        </p:nvGraphicFramePr>
        <p:xfrm>
          <a:off x="1210419" y="1073337"/>
          <a:ext cx="9870917" cy="567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981">
                  <a:extLst>
                    <a:ext uri="{9D8B030D-6E8A-4147-A177-3AD203B41FA5}">
                      <a16:colId xmlns:a16="http://schemas.microsoft.com/office/drawing/2014/main" xmlns="" val="3859890700"/>
                    </a:ext>
                  </a:extLst>
                </a:gridCol>
                <a:gridCol w="5975936">
                  <a:extLst>
                    <a:ext uri="{9D8B030D-6E8A-4147-A177-3AD203B41FA5}">
                      <a16:colId xmlns:a16="http://schemas.microsoft.com/office/drawing/2014/main" xmlns="" val="557279332"/>
                    </a:ext>
                  </a:extLst>
                </a:gridCol>
              </a:tblGrid>
              <a:tr h="810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Погосова</a:t>
                      </a: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Инесса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bg1"/>
                          </a:solidFill>
                          <a:effectLst/>
                        </a:rPr>
                        <a:t>Ответственная за работу с партнерами</a:t>
                      </a:r>
                      <a:endParaRPr lang="ru-RU" sz="2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98118"/>
                  </a:ext>
                </a:extLst>
              </a:tr>
              <a:tr h="1085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Бородина Валерия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bg1"/>
                          </a:solidFill>
                          <a:effectLst/>
                        </a:rPr>
                        <a:t>Ответственная за работу с волонтерами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124016"/>
                  </a:ext>
                </a:extLst>
              </a:tr>
              <a:tr h="81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Ефименко Владимир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bg1"/>
                          </a:solidFill>
                          <a:effectLst/>
                        </a:rPr>
                        <a:t>Ответственный за </a:t>
                      </a: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</a:rPr>
                        <a:t>работу информационной площадки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599674"/>
                  </a:ext>
                </a:extLst>
              </a:tr>
              <a:tr h="81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Хачатрян</a:t>
                      </a: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Лиана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</a:rPr>
                        <a:t>Ответственная </a:t>
                      </a:r>
                      <a:r>
                        <a:rPr lang="ru-RU" sz="2900" dirty="0">
                          <a:solidFill>
                            <a:schemeClr val="bg1"/>
                          </a:solidFill>
                          <a:effectLst/>
                        </a:rPr>
                        <a:t>за работу со СМИ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955091"/>
                  </a:ext>
                </a:extLst>
              </a:tr>
              <a:tr h="81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Дружинина Евгения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</a:rPr>
                        <a:t>Ответственная </a:t>
                      </a:r>
                      <a:r>
                        <a:rPr lang="ru-RU" sz="2900" dirty="0">
                          <a:solidFill>
                            <a:schemeClr val="bg1"/>
                          </a:solidFill>
                          <a:effectLst/>
                        </a:rPr>
                        <a:t>за документооборот 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312295"/>
                  </a:ext>
                </a:extLst>
              </a:tr>
              <a:tr h="81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Акименко Елена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Ответственная за организацию</a:t>
                      </a:r>
                      <a:r>
                        <a:rPr lang="ru-RU" sz="29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занятий</a:t>
                      </a:r>
                      <a:endParaRPr lang="ru-RU" sz="2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solidFill>
                      <a:srgbClr val="E3E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</a:schemeClr>
            </a:gs>
            <a:gs pos="40000">
              <a:schemeClr val="tx1">
                <a:lumMod val="95000"/>
              </a:schemeClr>
            </a:gs>
            <a:gs pos="73000">
              <a:schemeClr val="tx1">
                <a:lumMod val="75000"/>
              </a:schemeClr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705" y="365451"/>
            <a:ext cx="6499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</a:t>
            </a:r>
            <a:endParaRPr lang="ru-RU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2032396"/>
              </p:ext>
            </p:extLst>
          </p:nvPr>
        </p:nvGraphicFramePr>
        <p:xfrm>
          <a:off x="2121552" y="1285875"/>
          <a:ext cx="8128000" cy="457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452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165</TotalTime>
  <Words>731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Tw Cen MT</vt:lpstr>
      <vt:lpstr>Trebuchet MS</vt:lpstr>
      <vt:lpstr>a_AvanteBs</vt:lpstr>
      <vt:lpstr>Calibri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 Хачецуков</dc:creator>
  <cp:lastModifiedBy>Andrei</cp:lastModifiedBy>
  <cp:revision>21</cp:revision>
  <dcterms:created xsi:type="dcterms:W3CDTF">2018-12-26T13:19:30Z</dcterms:created>
  <dcterms:modified xsi:type="dcterms:W3CDTF">2019-01-12T11:11:57Z</dcterms:modified>
</cp:coreProperties>
</file>