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2" r:id="rId9"/>
    <p:sldId id="263" r:id="rId10"/>
    <p:sldId id="264" r:id="rId11"/>
    <p:sldId id="265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91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853FE2-1651-45B4-A5F9-40171EBDB0D6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16D48621-8848-44A3-88C0-35BE61C2E905}">
      <dgm:prSet phldrT="[Текст]"/>
      <dgm:spPr/>
      <dgm:t>
        <a:bodyPr/>
        <a:lstStyle/>
        <a:p>
          <a:r>
            <a:rPr lang="ru-RU" dirty="0" smtClean="0"/>
            <a:t>Старт 19 марта 2019</a:t>
          </a:r>
          <a:endParaRPr lang="ru-RU" dirty="0"/>
        </a:p>
      </dgm:t>
    </dgm:pt>
    <dgm:pt modelId="{E5603253-F7F7-4670-88A7-464D056621EE}" type="parTrans" cxnId="{8947B7CD-4B61-4E6B-93F3-01C98D8068B4}">
      <dgm:prSet/>
      <dgm:spPr/>
      <dgm:t>
        <a:bodyPr/>
        <a:lstStyle/>
        <a:p>
          <a:endParaRPr lang="ru-RU"/>
        </a:p>
      </dgm:t>
    </dgm:pt>
    <dgm:pt modelId="{C7886316-8576-4BDC-A1E9-B02574A251DF}" type="sibTrans" cxnId="{8947B7CD-4B61-4E6B-93F3-01C98D8068B4}">
      <dgm:prSet/>
      <dgm:spPr/>
      <dgm:t>
        <a:bodyPr/>
        <a:lstStyle/>
        <a:p>
          <a:endParaRPr lang="ru-RU"/>
        </a:p>
      </dgm:t>
    </dgm:pt>
    <dgm:pt modelId="{29831147-16E7-4001-9ED1-BA3AD61892FF}">
      <dgm:prSet phldrT="[Текст]"/>
      <dgm:spPr/>
      <dgm:t>
        <a:bodyPr/>
        <a:lstStyle/>
        <a:p>
          <a:r>
            <a:rPr lang="ru-RU" dirty="0" smtClean="0"/>
            <a:t>Первые итоги 15 мая</a:t>
          </a:r>
          <a:endParaRPr lang="ru-RU" dirty="0"/>
        </a:p>
      </dgm:t>
    </dgm:pt>
    <dgm:pt modelId="{F2FA7A46-9AF9-455F-A3EB-B89F1FCDEFBE}" type="parTrans" cxnId="{093F8A33-6DA8-46C3-949A-8998E42C15F1}">
      <dgm:prSet/>
      <dgm:spPr/>
      <dgm:t>
        <a:bodyPr/>
        <a:lstStyle/>
        <a:p>
          <a:endParaRPr lang="ru-RU"/>
        </a:p>
      </dgm:t>
    </dgm:pt>
    <dgm:pt modelId="{2D2810E9-A1A2-4748-94A4-BBF198D67584}" type="sibTrans" cxnId="{093F8A33-6DA8-46C3-949A-8998E42C15F1}">
      <dgm:prSet/>
      <dgm:spPr/>
      <dgm:t>
        <a:bodyPr/>
        <a:lstStyle/>
        <a:p>
          <a:endParaRPr lang="ru-RU"/>
        </a:p>
      </dgm:t>
    </dgm:pt>
    <dgm:pt modelId="{60A8B66C-2621-46BE-B8C8-135364312648}">
      <dgm:prSet phldrT="[Текст]"/>
      <dgm:spPr/>
      <dgm:t>
        <a:bodyPr/>
        <a:lstStyle/>
        <a:p>
          <a:r>
            <a:rPr lang="ru-RU" dirty="0" smtClean="0"/>
            <a:t>В дальнейшем проект  носит циклический </a:t>
          </a:r>
          <a:r>
            <a:rPr lang="en-US" dirty="0" smtClean="0"/>
            <a:t>x</a:t>
          </a:r>
          <a:r>
            <a:rPr lang="ru-RU" dirty="0" err="1" smtClean="0"/>
            <a:t>арактер</a:t>
          </a:r>
          <a:endParaRPr lang="ru-RU" dirty="0"/>
        </a:p>
      </dgm:t>
    </dgm:pt>
    <dgm:pt modelId="{55ED90C3-C950-44E1-A9AC-67ED2E14F35D}" type="parTrans" cxnId="{2D0A6D07-356D-4813-A835-F534FC9F65F3}">
      <dgm:prSet/>
      <dgm:spPr/>
      <dgm:t>
        <a:bodyPr/>
        <a:lstStyle/>
        <a:p>
          <a:endParaRPr lang="ru-RU"/>
        </a:p>
      </dgm:t>
    </dgm:pt>
    <dgm:pt modelId="{A1E26750-2077-4F4B-88AE-FEA2825F73AA}" type="sibTrans" cxnId="{2D0A6D07-356D-4813-A835-F534FC9F65F3}">
      <dgm:prSet/>
      <dgm:spPr/>
      <dgm:t>
        <a:bodyPr/>
        <a:lstStyle/>
        <a:p>
          <a:endParaRPr lang="ru-RU"/>
        </a:p>
      </dgm:t>
    </dgm:pt>
    <dgm:pt modelId="{AC610B27-A30D-489B-BEEE-63D6D3B6A963}" type="pres">
      <dgm:prSet presAssocID="{B8853FE2-1651-45B4-A5F9-40171EBDB0D6}" presName="linearFlow" presStyleCnt="0">
        <dgm:presLayoutVars>
          <dgm:dir/>
          <dgm:resizeHandles val="exact"/>
        </dgm:presLayoutVars>
      </dgm:prSet>
      <dgm:spPr/>
    </dgm:pt>
    <dgm:pt modelId="{41FD7153-048B-4238-8C85-0DA79B49ECDE}" type="pres">
      <dgm:prSet presAssocID="{16D48621-8848-44A3-88C0-35BE61C2E905}" presName="composite" presStyleCnt="0"/>
      <dgm:spPr/>
    </dgm:pt>
    <dgm:pt modelId="{6663D5F9-2A53-463A-A791-290B23C819DE}" type="pres">
      <dgm:prSet presAssocID="{16D48621-8848-44A3-88C0-35BE61C2E905}" presName="imgShp" presStyleLbl="fgImgPlace1" presStyleIdx="0" presStyleCnt="3"/>
      <dgm:spPr/>
    </dgm:pt>
    <dgm:pt modelId="{2CB94752-4605-4C61-8079-D5D15888E717}" type="pres">
      <dgm:prSet presAssocID="{16D48621-8848-44A3-88C0-35BE61C2E905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1E2008-34D1-4C8C-909F-8C93914A25EB}" type="pres">
      <dgm:prSet presAssocID="{C7886316-8576-4BDC-A1E9-B02574A251DF}" presName="spacing" presStyleCnt="0"/>
      <dgm:spPr/>
    </dgm:pt>
    <dgm:pt modelId="{EF5BA1E5-7EB6-4DFC-8A76-6D31795FC884}" type="pres">
      <dgm:prSet presAssocID="{29831147-16E7-4001-9ED1-BA3AD61892FF}" presName="composite" presStyleCnt="0"/>
      <dgm:spPr/>
    </dgm:pt>
    <dgm:pt modelId="{32A2A7A1-29B9-4A0F-8CCA-C9F3EEE575FE}" type="pres">
      <dgm:prSet presAssocID="{29831147-16E7-4001-9ED1-BA3AD61892FF}" presName="imgShp" presStyleLbl="fgImgPlace1" presStyleIdx="1" presStyleCnt="3"/>
      <dgm:spPr/>
    </dgm:pt>
    <dgm:pt modelId="{DF305787-6D4D-40D2-88E9-EF3FDA16F9CB}" type="pres">
      <dgm:prSet presAssocID="{29831147-16E7-4001-9ED1-BA3AD61892FF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B76D21-CEA8-4A32-A841-13A92EA06848}" type="pres">
      <dgm:prSet presAssocID="{2D2810E9-A1A2-4748-94A4-BBF198D67584}" presName="spacing" presStyleCnt="0"/>
      <dgm:spPr/>
    </dgm:pt>
    <dgm:pt modelId="{3BA94331-1B4B-4B22-B653-13810F7235C6}" type="pres">
      <dgm:prSet presAssocID="{60A8B66C-2621-46BE-B8C8-135364312648}" presName="composite" presStyleCnt="0"/>
      <dgm:spPr/>
    </dgm:pt>
    <dgm:pt modelId="{B632DEAA-BEEF-4AAC-A101-458CC7FE25E4}" type="pres">
      <dgm:prSet presAssocID="{60A8B66C-2621-46BE-B8C8-135364312648}" presName="imgShp" presStyleLbl="fgImgPlace1" presStyleIdx="2" presStyleCnt="3"/>
      <dgm:spPr/>
    </dgm:pt>
    <dgm:pt modelId="{A0A7B654-45FA-45FC-B490-E0F0E341DBC2}" type="pres">
      <dgm:prSet presAssocID="{60A8B66C-2621-46BE-B8C8-135364312648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035B7D-1476-44F0-8B0F-8804DBCF9A55}" type="presOf" srcId="{B8853FE2-1651-45B4-A5F9-40171EBDB0D6}" destId="{AC610B27-A30D-489B-BEEE-63D6D3B6A963}" srcOrd="0" destOrd="0" presId="urn:microsoft.com/office/officeart/2005/8/layout/vList3#1"/>
    <dgm:cxn modelId="{3EB5FEF3-23CD-49AC-90CC-8D15C5B0948F}" type="presOf" srcId="{16D48621-8848-44A3-88C0-35BE61C2E905}" destId="{2CB94752-4605-4C61-8079-D5D15888E717}" srcOrd="0" destOrd="0" presId="urn:microsoft.com/office/officeart/2005/8/layout/vList3#1"/>
    <dgm:cxn modelId="{9B0EF9BE-955B-4BC4-9A2F-734C677AD465}" type="presOf" srcId="{29831147-16E7-4001-9ED1-BA3AD61892FF}" destId="{DF305787-6D4D-40D2-88E9-EF3FDA16F9CB}" srcOrd="0" destOrd="0" presId="urn:microsoft.com/office/officeart/2005/8/layout/vList3#1"/>
    <dgm:cxn modelId="{8947B7CD-4B61-4E6B-93F3-01C98D8068B4}" srcId="{B8853FE2-1651-45B4-A5F9-40171EBDB0D6}" destId="{16D48621-8848-44A3-88C0-35BE61C2E905}" srcOrd="0" destOrd="0" parTransId="{E5603253-F7F7-4670-88A7-464D056621EE}" sibTransId="{C7886316-8576-4BDC-A1E9-B02574A251DF}"/>
    <dgm:cxn modelId="{2D0A6D07-356D-4813-A835-F534FC9F65F3}" srcId="{B8853FE2-1651-45B4-A5F9-40171EBDB0D6}" destId="{60A8B66C-2621-46BE-B8C8-135364312648}" srcOrd="2" destOrd="0" parTransId="{55ED90C3-C950-44E1-A9AC-67ED2E14F35D}" sibTransId="{A1E26750-2077-4F4B-88AE-FEA2825F73AA}"/>
    <dgm:cxn modelId="{2E48BF71-EDCE-4E22-ACD9-143CD889C666}" type="presOf" srcId="{60A8B66C-2621-46BE-B8C8-135364312648}" destId="{A0A7B654-45FA-45FC-B490-E0F0E341DBC2}" srcOrd="0" destOrd="0" presId="urn:microsoft.com/office/officeart/2005/8/layout/vList3#1"/>
    <dgm:cxn modelId="{093F8A33-6DA8-46C3-949A-8998E42C15F1}" srcId="{B8853FE2-1651-45B4-A5F9-40171EBDB0D6}" destId="{29831147-16E7-4001-9ED1-BA3AD61892FF}" srcOrd="1" destOrd="0" parTransId="{F2FA7A46-9AF9-455F-A3EB-B89F1FCDEFBE}" sibTransId="{2D2810E9-A1A2-4748-94A4-BBF198D67584}"/>
    <dgm:cxn modelId="{B34E7744-9486-496C-A497-53B8DA0A8A8E}" type="presParOf" srcId="{AC610B27-A30D-489B-BEEE-63D6D3B6A963}" destId="{41FD7153-048B-4238-8C85-0DA79B49ECDE}" srcOrd="0" destOrd="0" presId="urn:microsoft.com/office/officeart/2005/8/layout/vList3#1"/>
    <dgm:cxn modelId="{14EE273A-91F7-4322-ADD0-A876579F3628}" type="presParOf" srcId="{41FD7153-048B-4238-8C85-0DA79B49ECDE}" destId="{6663D5F9-2A53-463A-A791-290B23C819DE}" srcOrd="0" destOrd="0" presId="urn:microsoft.com/office/officeart/2005/8/layout/vList3#1"/>
    <dgm:cxn modelId="{2E848CCE-A7F3-4ECC-B090-EFDC3FD1EE56}" type="presParOf" srcId="{41FD7153-048B-4238-8C85-0DA79B49ECDE}" destId="{2CB94752-4605-4C61-8079-D5D15888E717}" srcOrd="1" destOrd="0" presId="urn:microsoft.com/office/officeart/2005/8/layout/vList3#1"/>
    <dgm:cxn modelId="{E7DC4C87-C6C8-405D-A423-22463A2695A3}" type="presParOf" srcId="{AC610B27-A30D-489B-BEEE-63D6D3B6A963}" destId="{0D1E2008-34D1-4C8C-909F-8C93914A25EB}" srcOrd="1" destOrd="0" presId="urn:microsoft.com/office/officeart/2005/8/layout/vList3#1"/>
    <dgm:cxn modelId="{18080CEC-B9A3-44C7-A5DF-E635ACA58F3B}" type="presParOf" srcId="{AC610B27-A30D-489B-BEEE-63D6D3B6A963}" destId="{EF5BA1E5-7EB6-4DFC-8A76-6D31795FC884}" srcOrd="2" destOrd="0" presId="urn:microsoft.com/office/officeart/2005/8/layout/vList3#1"/>
    <dgm:cxn modelId="{0A1A3321-F6F9-4E31-8382-0CDA1AB22EE7}" type="presParOf" srcId="{EF5BA1E5-7EB6-4DFC-8A76-6D31795FC884}" destId="{32A2A7A1-29B9-4A0F-8CCA-C9F3EEE575FE}" srcOrd="0" destOrd="0" presId="urn:microsoft.com/office/officeart/2005/8/layout/vList3#1"/>
    <dgm:cxn modelId="{CC7760D5-FB1A-445E-8CAE-22C4F22F84E9}" type="presParOf" srcId="{EF5BA1E5-7EB6-4DFC-8A76-6D31795FC884}" destId="{DF305787-6D4D-40D2-88E9-EF3FDA16F9CB}" srcOrd="1" destOrd="0" presId="urn:microsoft.com/office/officeart/2005/8/layout/vList3#1"/>
    <dgm:cxn modelId="{8D6B0B68-CE9C-4B17-A097-54907962DB02}" type="presParOf" srcId="{AC610B27-A30D-489B-BEEE-63D6D3B6A963}" destId="{B1B76D21-CEA8-4A32-A841-13A92EA06848}" srcOrd="3" destOrd="0" presId="urn:microsoft.com/office/officeart/2005/8/layout/vList3#1"/>
    <dgm:cxn modelId="{33BDC8B7-D2B4-4A65-8784-41E974796279}" type="presParOf" srcId="{AC610B27-A30D-489B-BEEE-63D6D3B6A963}" destId="{3BA94331-1B4B-4B22-B653-13810F7235C6}" srcOrd="4" destOrd="0" presId="urn:microsoft.com/office/officeart/2005/8/layout/vList3#1"/>
    <dgm:cxn modelId="{4E0EF6BC-43EB-49A2-81D6-7027662BF013}" type="presParOf" srcId="{3BA94331-1B4B-4B22-B653-13810F7235C6}" destId="{B632DEAA-BEEF-4AAC-A101-458CC7FE25E4}" srcOrd="0" destOrd="0" presId="urn:microsoft.com/office/officeart/2005/8/layout/vList3#1"/>
    <dgm:cxn modelId="{2B8016F6-15DD-4238-815B-95679613B8A9}" type="presParOf" srcId="{3BA94331-1B4B-4B22-B653-13810F7235C6}" destId="{A0A7B654-45FA-45FC-B490-E0F0E341DBC2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0A8B1E-39D6-4A73-BA43-6CCEA1AA8A0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9BDF21C-7C40-45F8-98AF-F1B3B6FDD760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85D4ABB4-2187-4ED9-87CF-38F103CB389E}" type="parTrans" cxnId="{CC3D93EC-DE92-4F1D-AC54-CDF38448B876}">
      <dgm:prSet/>
      <dgm:spPr/>
      <dgm:t>
        <a:bodyPr/>
        <a:lstStyle/>
        <a:p>
          <a:endParaRPr lang="ru-RU"/>
        </a:p>
      </dgm:t>
    </dgm:pt>
    <dgm:pt modelId="{BF4189EB-FFC0-4101-AEF2-1C4723F43652}" type="sibTrans" cxnId="{CC3D93EC-DE92-4F1D-AC54-CDF38448B876}">
      <dgm:prSet/>
      <dgm:spPr/>
      <dgm:t>
        <a:bodyPr/>
        <a:lstStyle/>
        <a:p>
          <a:endParaRPr lang="ru-RU"/>
        </a:p>
      </dgm:t>
    </dgm:pt>
    <dgm:pt modelId="{22DFEAA5-0BE6-4B3A-8089-3A2A338466EF}">
      <dgm:prSet phldrT="[Текст]"/>
      <dgm:spPr/>
      <dgm:t>
        <a:bodyPr/>
        <a:lstStyle/>
        <a:p>
          <a:r>
            <a:rPr lang="ru-RU" dirty="0" smtClean="0"/>
            <a:t>1-15 марта сбор волонтеров</a:t>
          </a:r>
          <a:endParaRPr lang="ru-RU" dirty="0"/>
        </a:p>
      </dgm:t>
    </dgm:pt>
    <dgm:pt modelId="{842698C2-5369-473B-BD76-69F5D44B2EBE}" type="parTrans" cxnId="{9ED82E14-2A8E-449F-B338-515EF44A94EA}">
      <dgm:prSet/>
      <dgm:spPr/>
      <dgm:t>
        <a:bodyPr/>
        <a:lstStyle/>
        <a:p>
          <a:endParaRPr lang="ru-RU"/>
        </a:p>
      </dgm:t>
    </dgm:pt>
    <dgm:pt modelId="{E1F716BE-0E92-4A33-940D-972465ECEBF1}" type="sibTrans" cxnId="{9ED82E14-2A8E-449F-B338-515EF44A94EA}">
      <dgm:prSet/>
      <dgm:spPr/>
      <dgm:t>
        <a:bodyPr/>
        <a:lstStyle/>
        <a:p>
          <a:endParaRPr lang="ru-RU"/>
        </a:p>
      </dgm:t>
    </dgm:pt>
    <dgm:pt modelId="{5368CACA-09AA-40E5-B41F-BDC02F679678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675BDBFD-949B-4C12-B9DA-C4071A955D9D}" type="parTrans" cxnId="{7C795309-A2DD-40F1-AE48-A325BFC67FD6}">
      <dgm:prSet/>
      <dgm:spPr/>
      <dgm:t>
        <a:bodyPr/>
        <a:lstStyle/>
        <a:p>
          <a:endParaRPr lang="ru-RU"/>
        </a:p>
      </dgm:t>
    </dgm:pt>
    <dgm:pt modelId="{8806A4B3-6183-4C6E-8153-A646BFE378DF}" type="sibTrans" cxnId="{7C795309-A2DD-40F1-AE48-A325BFC67FD6}">
      <dgm:prSet/>
      <dgm:spPr/>
      <dgm:t>
        <a:bodyPr/>
        <a:lstStyle/>
        <a:p>
          <a:endParaRPr lang="ru-RU"/>
        </a:p>
      </dgm:t>
    </dgm:pt>
    <dgm:pt modelId="{01102D12-B76C-46F9-960A-19BF65834827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AC4FF6C6-5E62-4CA4-BA83-6AB12B496598}" type="parTrans" cxnId="{66711225-6507-46D0-BCCF-41CCF2B31F6A}">
      <dgm:prSet/>
      <dgm:spPr/>
      <dgm:t>
        <a:bodyPr/>
        <a:lstStyle/>
        <a:p>
          <a:endParaRPr lang="ru-RU"/>
        </a:p>
      </dgm:t>
    </dgm:pt>
    <dgm:pt modelId="{5F603BA3-C43A-40D9-B877-39FCD957D943}" type="sibTrans" cxnId="{66711225-6507-46D0-BCCF-41CCF2B31F6A}">
      <dgm:prSet/>
      <dgm:spPr/>
      <dgm:t>
        <a:bodyPr/>
        <a:lstStyle/>
        <a:p>
          <a:endParaRPr lang="ru-RU"/>
        </a:p>
      </dgm:t>
    </dgm:pt>
    <dgm:pt modelId="{82231E0F-E334-48C0-9153-C326DFCDA20C}">
      <dgm:prSet phldrT="[Текст]"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463AA6E2-5806-4A34-B9D8-DB365083A34A}" type="parTrans" cxnId="{191CB749-D0FA-420F-8DB1-FF34E0CBE91C}">
      <dgm:prSet/>
      <dgm:spPr/>
      <dgm:t>
        <a:bodyPr/>
        <a:lstStyle/>
        <a:p>
          <a:endParaRPr lang="ru-RU"/>
        </a:p>
      </dgm:t>
    </dgm:pt>
    <dgm:pt modelId="{2014B25C-A2DB-4510-B630-FBA81E63E26F}" type="sibTrans" cxnId="{191CB749-D0FA-420F-8DB1-FF34E0CBE91C}">
      <dgm:prSet/>
      <dgm:spPr/>
      <dgm:t>
        <a:bodyPr/>
        <a:lstStyle/>
        <a:p>
          <a:endParaRPr lang="ru-RU"/>
        </a:p>
      </dgm:t>
    </dgm:pt>
    <dgm:pt modelId="{0AD75FBD-CC7F-427E-8206-330231DF6D7C}">
      <dgm:prSet phldrT="[Текст]"/>
      <dgm:spPr/>
      <dgm:t>
        <a:bodyPr/>
        <a:lstStyle/>
        <a:p>
          <a:r>
            <a:rPr lang="ru-RU" dirty="0" smtClean="0"/>
            <a:t>1-4 мая подготовка </a:t>
          </a:r>
          <a:r>
            <a:rPr lang="ru-RU" dirty="0" err="1" smtClean="0"/>
            <a:t>пострелиза</a:t>
          </a:r>
          <a:r>
            <a:rPr lang="ru-RU" dirty="0" smtClean="0"/>
            <a:t> и его распространение</a:t>
          </a:r>
          <a:endParaRPr lang="ru-RU" dirty="0"/>
        </a:p>
      </dgm:t>
    </dgm:pt>
    <dgm:pt modelId="{3BB4D14C-67BC-498D-B58F-71787D919DFD}" type="parTrans" cxnId="{32B60888-7E66-42CF-9065-62F2B71F8B32}">
      <dgm:prSet/>
      <dgm:spPr/>
      <dgm:t>
        <a:bodyPr/>
        <a:lstStyle/>
        <a:p>
          <a:endParaRPr lang="ru-RU"/>
        </a:p>
      </dgm:t>
    </dgm:pt>
    <dgm:pt modelId="{11D5EB47-E7B2-423F-B209-AB4A1C983B26}" type="sibTrans" cxnId="{32B60888-7E66-42CF-9065-62F2B71F8B32}">
      <dgm:prSet/>
      <dgm:spPr/>
      <dgm:t>
        <a:bodyPr/>
        <a:lstStyle/>
        <a:p>
          <a:endParaRPr lang="ru-RU"/>
        </a:p>
      </dgm:t>
    </dgm:pt>
    <dgm:pt modelId="{8FE4AF2B-DD51-4C5B-9334-CD789DF61EE3}">
      <dgm:prSet/>
      <dgm:spPr/>
      <dgm:t>
        <a:bodyPr/>
        <a:lstStyle/>
        <a:p>
          <a:r>
            <a:rPr lang="ru-RU" dirty="0" smtClean="0"/>
            <a:t>23 марта круглый стол </a:t>
          </a:r>
          <a:endParaRPr lang="ru-RU" dirty="0"/>
        </a:p>
      </dgm:t>
    </dgm:pt>
    <dgm:pt modelId="{38C3CF18-536E-446E-AF66-9C3CBAF6AA13}" type="parTrans" cxnId="{13FB3AE2-4E6D-4036-AAA3-144876D90D0F}">
      <dgm:prSet/>
      <dgm:spPr/>
      <dgm:t>
        <a:bodyPr/>
        <a:lstStyle/>
        <a:p>
          <a:endParaRPr lang="ru-RU"/>
        </a:p>
      </dgm:t>
    </dgm:pt>
    <dgm:pt modelId="{A4B58301-941D-41B3-BBBA-4D4DBCB6A726}" type="sibTrans" cxnId="{13FB3AE2-4E6D-4036-AAA3-144876D90D0F}">
      <dgm:prSet/>
      <dgm:spPr/>
      <dgm:t>
        <a:bodyPr/>
        <a:lstStyle/>
        <a:p>
          <a:endParaRPr lang="ru-RU"/>
        </a:p>
      </dgm:t>
    </dgm:pt>
    <dgm:pt modelId="{BEFC3576-791B-426F-AABD-9EB69AE7E98A}">
      <dgm:prSet/>
      <dgm:spPr/>
      <dgm:t>
        <a:bodyPr/>
        <a:lstStyle/>
        <a:p>
          <a:r>
            <a:rPr lang="ru-RU" dirty="0" smtClean="0"/>
            <a:t>1 апреля тематический утренник</a:t>
          </a:r>
          <a:endParaRPr lang="ru-RU" dirty="0"/>
        </a:p>
      </dgm:t>
    </dgm:pt>
    <dgm:pt modelId="{A56D8E1D-EC38-49FC-9A98-4A052CD147A8}" type="parTrans" cxnId="{A2E0271B-381C-48E7-ACE1-DDD37859FA73}">
      <dgm:prSet/>
      <dgm:spPr/>
      <dgm:t>
        <a:bodyPr/>
        <a:lstStyle/>
        <a:p>
          <a:endParaRPr lang="ru-RU"/>
        </a:p>
      </dgm:t>
    </dgm:pt>
    <dgm:pt modelId="{BBD8A50D-F59F-4AD1-BF16-9406C176608A}" type="sibTrans" cxnId="{A2E0271B-381C-48E7-ACE1-DDD37859FA73}">
      <dgm:prSet/>
      <dgm:spPr/>
      <dgm:t>
        <a:bodyPr/>
        <a:lstStyle/>
        <a:p>
          <a:endParaRPr lang="ru-RU"/>
        </a:p>
      </dgm:t>
    </dgm:pt>
    <dgm:pt modelId="{F71DA746-A682-4D74-AB88-64CAB797DD99}" type="pres">
      <dgm:prSet presAssocID="{450A8B1E-39D6-4A73-BA43-6CCEA1AA8A0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C0FA5B-8FAF-497C-B24C-68C568B99DEA}" type="pres">
      <dgm:prSet presAssocID="{49BDF21C-7C40-45F8-98AF-F1B3B6FDD760}" presName="composite" presStyleCnt="0"/>
      <dgm:spPr/>
    </dgm:pt>
    <dgm:pt modelId="{F445A2DE-C3B8-4F83-B512-4008BEA59044}" type="pres">
      <dgm:prSet presAssocID="{49BDF21C-7C40-45F8-98AF-F1B3B6FDD760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1224FF-70F6-4C6B-822C-03596E8FBA46}" type="pres">
      <dgm:prSet presAssocID="{49BDF21C-7C40-45F8-98AF-F1B3B6FDD760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FB713D-450F-49AA-822C-626E8932AD88}" type="pres">
      <dgm:prSet presAssocID="{BF4189EB-FFC0-4101-AEF2-1C4723F43652}" presName="sp" presStyleCnt="0"/>
      <dgm:spPr/>
    </dgm:pt>
    <dgm:pt modelId="{BECC559B-1391-4627-B169-1F8F8F18200C}" type="pres">
      <dgm:prSet presAssocID="{5368CACA-09AA-40E5-B41F-BDC02F679678}" presName="composite" presStyleCnt="0"/>
      <dgm:spPr/>
    </dgm:pt>
    <dgm:pt modelId="{3FAC9EF4-CD3E-428E-AA16-01FF55ED2EF4}" type="pres">
      <dgm:prSet presAssocID="{5368CACA-09AA-40E5-B41F-BDC02F679678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42B000-9C0A-434F-94AB-3924B90B2057}" type="pres">
      <dgm:prSet presAssocID="{5368CACA-09AA-40E5-B41F-BDC02F679678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52A235-6031-4EF6-BBE6-71A6CBE71026}" type="pres">
      <dgm:prSet presAssocID="{8806A4B3-6183-4C6E-8153-A646BFE378DF}" presName="sp" presStyleCnt="0"/>
      <dgm:spPr/>
    </dgm:pt>
    <dgm:pt modelId="{7FCC3952-3571-4A92-B85C-B2DEAA575C41}" type="pres">
      <dgm:prSet presAssocID="{01102D12-B76C-46F9-960A-19BF65834827}" presName="composite" presStyleCnt="0"/>
      <dgm:spPr/>
    </dgm:pt>
    <dgm:pt modelId="{C443813B-A1C5-4ACE-BD79-10B448231FBB}" type="pres">
      <dgm:prSet presAssocID="{01102D12-B76C-46F9-960A-19BF65834827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CA588E-9585-4C86-9D53-A1C7D42402B4}" type="pres">
      <dgm:prSet presAssocID="{01102D12-B76C-46F9-960A-19BF65834827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93A863-05C6-46AA-A2A5-643DD1ADA889}" type="pres">
      <dgm:prSet presAssocID="{5F603BA3-C43A-40D9-B877-39FCD957D943}" presName="sp" presStyleCnt="0"/>
      <dgm:spPr/>
    </dgm:pt>
    <dgm:pt modelId="{CFA02633-5890-482E-BB78-EB080CF708A3}" type="pres">
      <dgm:prSet presAssocID="{82231E0F-E334-48C0-9153-C326DFCDA20C}" presName="composite" presStyleCnt="0"/>
      <dgm:spPr/>
    </dgm:pt>
    <dgm:pt modelId="{ECD6AB77-2B80-45AE-ADEE-E8DE36B5CEE1}" type="pres">
      <dgm:prSet presAssocID="{82231E0F-E334-48C0-9153-C326DFCDA20C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8751A5-66C7-4244-84B1-F34C0AF448A3}" type="pres">
      <dgm:prSet presAssocID="{82231E0F-E334-48C0-9153-C326DFCDA20C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E7798F-1971-4625-81AB-F0C40840DBFE}" type="presOf" srcId="{82231E0F-E334-48C0-9153-C326DFCDA20C}" destId="{ECD6AB77-2B80-45AE-ADEE-E8DE36B5CEE1}" srcOrd="0" destOrd="0" presId="urn:microsoft.com/office/officeart/2005/8/layout/chevron2"/>
    <dgm:cxn modelId="{87E04C7A-D263-455A-A5B6-CECE08B5412E}" type="presOf" srcId="{8FE4AF2B-DD51-4C5B-9334-CD789DF61EE3}" destId="{FB42B000-9C0A-434F-94AB-3924B90B2057}" srcOrd="0" destOrd="0" presId="urn:microsoft.com/office/officeart/2005/8/layout/chevron2"/>
    <dgm:cxn modelId="{9ED82E14-2A8E-449F-B338-515EF44A94EA}" srcId="{49BDF21C-7C40-45F8-98AF-F1B3B6FDD760}" destId="{22DFEAA5-0BE6-4B3A-8089-3A2A338466EF}" srcOrd="0" destOrd="0" parTransId="{842698C2-5369-473B-BD76-69F5D44B2EBE}" sibTransId="{E1F716BE-0E92-4A33-940D-972465ECEBF1}"/>
    <dgm:cxn modelId="{7970D4DB-1A08-4E70-A7CB-4CC98FB1D705}" type="presOf" srcId="{0AD75FBD-CC7F-427E-8206-330231DF6D7C}" destId="{228751A5-66C7-4244-84B1-F34C0AF448A3}" srcOrd="0" destOrd="0" presId="urn:microsoft.com/office/officeart/2005/8/layout/chevron2"/>
    <dgm:cxn modelId="{191CB749-D0FA-420F-8DB1-FF34E0CBE91C}" srcId="{450A8B1E-39D6-4A73-BA43-6CCEA1AA8A08}" destId="{82231E0F-E334-48C0-9153-C326DFCDA20C}" srcOrd="3" destOrd="0" parTransId="{463AA6E2-5806-4A34-B9D8-DB365083A34A}" sibTransId="{2014B25C-A2DB-4510-B630-FBA81E63E26F}"/>
    <dgm:cxn modelId="{BBE5AB44-B990-494D-A9DD-F9B94C16756E}" type="presOf" srcId="{01102D12-B76C-46F9-960A-19BF65834827}" destId="{C443813B-A1C5-4ACE-BD79-10B448231FBB}" srcOrd="0" destOrd="0" presId="urn:microsoft.com/office/officeart/2005/8/layout/chevron2"/>
    <dgm:cxn modelId="{90D884D9-E338-489C-B786-54F3C872DA3A}" type="presOf" srcId="{BEFC3576-791B-426F-AABD-9EB69AE7E98A}" destId="{04CA588E-9585-4C86-9D53-A1C7D42402B4}" srcOrd="0" destOrd="0" presId="urn:microsoft.com/office/officeart/2005/8/layout/chevron2"/>
    <dgm:cxn modelId="{CC3D93EC-DE92-4F1D-AC54-CDF38448B876}" srcId="{450A8B1E-39D6-4A73-BA43-6CCEA1AA8A08}" destId="{49BDF21C-7C40-45F8-98AF-F1B3B6FDD760}" srcOrd="0" destOrd="0" parTransId="{85D4ABB4-2187-4ED9-87CF-38F103CB389E}" sibTransId="{BF4189EB-FFC0-4101-AEF2-1C4723F43652}"/>
    <dgm:cxn modelId="{13FB3AE2-4E6D-4036-AAA3-144876D90D0F}" srcId="{5368CACA-09AA-40E5-B41F-BDC02F679678}" destId="{8FE4AF2B-DD51-4C5B-9334-CD789DF61EE3}" srcOrd="0" destOrd="0" parTransId="{38C3CF18-536E-446E-AF66-9C3CBAF6AA13}" sibTransId="{A4B58301-941D-41B3-BBBA-4D4DBCB6A726}"/>
    <dgm:cxn modelId="{32B60888-7E66-42CF-9065-62F2B71F8B32}" srcId="{82231E0F-E334-48C0-9153-C326DFCDA20C}" destId="{0AD75FBD-CC7F-427E-8206-330231DF6D7C}" srcOrd="0" destOrd="0" parTransId="{3BB4D14C-67BC-498D-B58F-71787D919DFD}" sibTransId="{11D5EB47-E7B2-423F-B209-AB4A1C983B26}"/>
    <dgm:cxn modelId="{A2E0271B-381C-48E7-ACE1-DDD37859FA73}" srcId="{01102D12-B76C-46F9-960A-19BF65834827}" destId="{BEFC3576-791B-426F-AABD-9EB69AE7E98A}" srcOrd="0" destOrd="0" parTransId="{A56D8E1D-EC38-49FC-9A98-4A052CD147A8}" sibTransId="{BBD8A50D-F59F-4AD1-BF16-9406C176608A}"/>
    <dgm:cxn modelId="{7C795309-A2DD-40F1-AE48-A325BFC67FD6}" srcId="{450A8B1E-39D6-4A73-BA43-6CCEA1AA8A08}" destId="{5368CACA-09AA-40E5-B41F-BDC02F679678}" srcOrd="1" destOrd="0" parTransId="{675BDBFD-949B-4C12-B9DA-C4071A955D9D}" sibTransId="{8806A4B3-6183-4C6E-8153-A646BFE378DF}"/>
    <dgm:cxn modelId="{66711225-6507-46D0-BCCF-41CCF2B31F6A}" srcId="{450A8B1E-39D6-4A73-BA43-6CCEA1AA8A08}" destId="{01102D12-B76C-46F9-960A-19BF65834827}" srcOrd="2" destOrd="0" parTransId="{AC4FF6C6-5E62-4CA4-BA83-6AB12B496598}" sibTransId="{5F603BA3-C43A-40D9-B877-39FCD957D943}"/>
    <dgm:cxn modelId="{E3EF1446-E891-4669-AB09-61A58BD2B43A}" type="presOf" srcId="{49BDF21C-7C40-45F8-98AF-F1B3B6FDD760}" destId="{F445A2DE-C3B8-4F83-B512-4008BEA59044}" srcOrd="0" destOrd="0" presId="urn:microsoft.com/office/officeart/2005/8/layout/chevron2"/>
    <dgm:cxn modelId="{D63F2595-81FE-4008-AD4D-0499376F39BB}" type="presOf" srcId="{22DFEAA5-0BE6-4B3A-8089-3A2A338466EF}" destId="{261224FF-70F6-4C6B-822C-03596E8FBA46}" srcOrd="0" destOrd="0" presId="urn:microsoft.com/office/officeart/2005/8/layout/chevron2"/>
    <dgm:cxn modelId="{ACED0585-D1C2-4525-B49F-7D59E507276E}" type="presOf" srcId="{450A8B1E-39D6-4A73-BA43-6CCEA1AA8A08}" destId="{F71DA746-A682-4D74-AB88-64CAB797DD99}" srcOrd="0" destOrd="0" presId="urn:microsoft.com/office/officeart/2005/8/layout/chevron2"/>
    <dgm:cxn modelId="{2CAD5C39-D160-4A79-BCF4-28FD7088E105}" type="presOf" srcId="{5368CACA-09AA-40E5-B41F-BDC02F679678}" destId="{3FAC9EF4-CD3E-428E-AA16-01FF55ED2EF4}" srcOrd="0" destOrd="0" presId="urn:microsoft.com/office/officeart/2005/8/layout/chevron2"/>
    <dgm:cxn modelId="{2FEFF1A8-F377-4447-9363-0462E9EFB827}" type="presParOf" srcId="{F71DA746-A682-4D74-AB88-64CAB797DD99}" destId="{6BC0FA5B-8FAF-497C-B24C-68C568B99DEA}" srcOrd="0" destOrd="0" presId="urn:microsoft.com/office/officeart/2005/8/layout/chevron2"/>
    <dgm:cxn modelId="{C15369AB-60A6-4E0D-9EC5-3618293AB0AB}" type="presParOf" srcId="{6BC0FA5B-8FAF-497C-B24C-68C568B99DEA}" destId="{F445A2DE-C3B8-4F83-B512-4008BEA59044}" srcOrd="0" destOrd="0" presId="urn:microsoft.com/office/officeart/2005/8/layout/chevron2"/>
    <dgm:cxn modelId="{32CF01DB-43AF-4526-84D5-2F4BF3DA5791}" type="presParOf" srcId="{6BC0FA5B-8FAF-497C-B24C-68C568B99DEA}" destId="{261224FF-70F6-4C6B-822C-03596E8FBA46}" srcOrd="1" destOrd="0" presId="urn:microsoft.com/office/officeart/2005/8/layout/chevron2"/>
    <dgm:cxn modelId="{CE47A2AA-DF41-4846-822C-1E43F9D125C7}" type="presParOf" srcId="{F71DA746-A682-4D74-AB88-64CAB797DD99}" destId="{9BFB713D-450F-49AA-822C-626E8932AD88}" srcOrd="1" destOrd="0" presId="urn:microsoft.com/office/officeart/2005/8/layout/chevron2"/>
    <dgm:cxn modelId="{823612A8-23CE-49A5-BCCB-E2A8E7ACF1E3}" type="presParOf" srcId="{F71DA746-A682-4D74-AB88-64CAB797DD99}" destId="{BECC559B-1391-4627-B169-1F8F8F18200C}" srcOrd="2" destOrd="0" presId="urn:microsoft.com/office/officeart/2005/8/layout/chevron2"/>
    <dgm:cxn modelId="{713A69E7-3D09-4536-93CE-F7E4BA81BEEC}" type="presParOf" srcId="{BECC559B-1391-4627-B169-1F8F8F18200C}" destId="{3FAC9EF4-CD3E-428E-AA16-01FF55ED2EF4}" srcOrd="0" destOrd="0" presId="urn:microsoft.com/office/officeart/2005/8/layout/chevron2"/>
    <dgm:cxn modelId="{70A1D09D-3B30-43D6-8F19-2B8346382B2A}" type="presParOf" srcId="{BECC559B-1391-4627-B169-1F8F8F18200C}" destId="{FB42B000-9C0A-434F-94AB-3924B90B2057}" srcOrd="1" destOrd="0" presId="urn:microsoft.com/office/officeart/2005/8/layout/chevron2"/>
    <dgm:cxn modelId="{B08AB2D2-4401-42B9-8264-FF496101E6B3}" type="presParOf" srcId="{F71DA746-A682-4D74-AB88-64CAB797DD99}" destId="{1752A235-6031-4EF6-BBE6-71A6CBE71026}" srcOrd="3" destOrd="0" presId="urn:microsoft.com/office/officeart/2005/8/layout/chevron2"/>
    <dgm:cxn modelId="{1B2BCC06-A285-4130-AF7F-86A7C1FBBD2D}" type="presParOf" srcId="{F71DA746-A682-4D74-AB88-64CAB797DD99}" destId="{7FCC3952-3571-4A92-B85C-B2DEAA575C41}" srcOrd="4" destOrd="0" presId="urn:microsoft.com/office/officeart/2005/8/layout/chevron2"/>
    <dgm:cxn modelId="{071CD82F-922F-481D-83AF-3BB7FE051E82}" type="presParOf" srcId="{7FCC3952-3571-4A92-B85C-B2DEAA575C41}" destId="{C443813B-A1C5-4ACE-BD79-10B448231FBB}" srcOrd="0" destOrd="0" presId="urn:microsoft.com/office/officeart/2005/8/layout/chevron2"/>
    <dgm:cxn modelId="{2500D14D-88EB-4144-BE5E-5B1A23F4BD9F}" type="presParOf" srcId="{7FCC3952-3571-4A92-B85C-B2DEAA575C41}" destId="{04CA588E-9585-4C86-9D53-A1C7D42402B4}" srcOrd="1" destOrd="0" presId="urn:microsoft.com/office/officeart/2005/8/layout/chevron2"/>
    <dgm:cxn modelId="{9BF897F7-12CF-41BE-8FBF-8171BD9F3F35}" type="presParOf" srcId="{F71DA746-A682-4D74-AB88-64CAB797DD99}" destId="{2F93A863-05C6-46AA-A2A5-643DD1ADA889}" srcOrd="5" destOrd="0" presId="urn:microsoft.com/office/officeart/2005/8/layout/chevron2"/>
    <dgm:cxn modelId="{17EA3E03-2D31-4B5E-981A-BA858CEFE40D}" type="presParOf" srcId="{F71DA746-A682-4D74-AB88-64CAB797DD99}" destId="{CFA02633-5890-482E-BB78-EB080CF708A3}" srcOrd="6" destOrd="0" presId="urn:microsoft.com/office/officeart/2005/8/layout/chevron2"/>
    <dgm:cxn modelId="{C2A4273A-A083-4D82-A2BA-A957172C3B42}" type="presParOf" srcId="{CFA02633-5890-482E-BB78-EB080CF708A3}" destId="{ECD6AB77-2B80-45AE-ADEE-E8DE36B5CEE1}" srcOrd="0" destOrd="0" presId="urn:microsoft.com/office/officeart/2005/8/layout/chevron2"/>
    <dgm:cxn modelId="{7C5F8AC3-C63A-4C2C-AB64-48DE56C9D157}" type="presParOf" srcId="{CFA02633-5890-482E-BB78-EB080CF708A3}" destId="{228751A5-66C7-4244-84B1-F34C0AF448A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B94752-4605-4C61-8079-D5D15888E717}">
      <dsp:nvSpPr>
        <dsp:cNvPr id="0" name=""/>
        <dsp:cNvSpPr/>
      </dsp:nvSpPr>
      <dsp:spPr>
        <a:xfrm rot="10800000">
          <a:off x="2400634" y="2396"/>
          <a:ext cx="8107680" cy="143389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310" tIns="152400" rIns="28448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Старт 19 марта 2019</a:t>
          </a:r>
          <a:endParaRPr lang="ru-RU" sz="4000" kern="1200" dirty="0"/>
        </a:p>
      </dsp:txBody>
      <dsp:txXfrm rot="10800000">
        <a:off x="2759109" y="2396"/>
        <a:ext cx="7749205" cy="1433899"/>
      </dsp:txXfrm>
    </dsp:sp>
    <dsp:sp modelId="{6663D5F9-2A53-463A-A791-290B23C819DE}">
      <dsp:nvSpPr>
        <dsp:cNvPr id="0" name=""/>
        <dsp:cNvSpPr/>
      </dsp:nvSpPr>
      <dsp:spPr>
        <a:xfrm>
          <a:off x="1683685" y="2396"/>
          <a:ext cx="1433899" cy="143389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305787-6D4D-40D2-88E9-EF3FDA16F9CB}">
      <dsp:nvSpPr>
        <dsp:cNvPr id="0" name=""/>
        <dsp:cNvSpPr/>
      </dsp:nvSpPr>
      <dsp:spPr>
        <a:xfrm rot="10800000">
          <a:off x="2400634" y="1864325"/>
          <a:ext cx="8107680" cy="143389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310" tIns="152400" rIns="28448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Первые итоги 15 мая</a:t>
          </a:r>
          <a:endParaRPr lang="ru-RU" sz="4000" kern="1200" dirty="0"/>
        </a:p>
      </dsp:txBody>
      <dsp:txXfrm rot="10800000">
        <a:off x="2759109" y="1864325"/>
        <a:ext cx="7749205" cy="1433899"/>
      </dsp:txXfrm>
    </dsp:sp>
    <dsp:sp modelId="{32A2A7A1-29B9-4A0F-8CCA-C9F3EEE575FE}">
      <dsp:nvSpPr>
        <dsp:cNvPr id="0" name=""/>
        <dsp:cNvSpPr/>
      </dsp:nvSpPr>
      <dsp:spPr>
        <a:xfrm>
          <a:off x="1683685" y="1864325"/>
          <a:ext cx="1433899" cy="143389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A7B654-45FA-45FC-B490-E0F0E341DBC2}">
      <dsp:nvSpPr>
        <dsp:cNvPr id="0" name=""/>
        <dsp:cNvSpPr/>
      </dsp:nvSpPr>
      <dsp:spPr>
        <a:xfrm rot="10800000">
          <a:off x="2400634" y="3726254"/>
          <a:ext cx="8107680" cy="143389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310" tIns="152400" rIns="28448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В дальнейшем проект  носит циклический </a:t>
          </a:r>
          <a:r>
            <a:rPr lang="en-US" sz="4000" kern="1200" dirty="0" smtClean="0"/>
            <a:t>x</a:t>
          </a:r>
          <a:r>
            <a:rPr lang="ru-RU" sz="4000" kern="1200" dirty="0" err="1" smtClean="0"/>
            <a:t>арактер</a:t>
          </a:r>
          <a:endParaRPr lang="ru-RU" sz="4000" kern="1200" dirty="0"/>
        </a:p>
      </dsp:txBody>
      <dsp:txXfrm rot="10800000">
        <a:off x="2759109" y="3726254"/>
        <a:ext cx="7749205" cy="1433899"/>
      </dsp:txXfrm>
    </dsp:sp>
    <dsp:sp modelId="{B632DEAA-BEEF-4AAC-A101-458CC7FE25E4}">
      <dsp:nvSpPr>
        <dsp:cNvPr id="0" name=""/>
        <dsp:cNvSpPr/>
      </dsp:nvSpPr>
      <dsp:spPr>
        <a:xfrm>
          <a:off x="1683685" y="3726254"/>
          <a:ext cx="1433899" cy="143389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45A2DE-C3B8-4F83-B512-4008BEA59044}">
      <dsp:nvSpPr>
        <dsp:cNvPr id="0" name=""/>
        <dsp:cNvSpPr/>
      </dsp:nvSpPr>
      <dsp:spPr>
        <a:xfrm rot="5400000">
          <a:off x="-167351" y="170210"/>
          <a:ext cx="1115677" cy="7809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1</a:t>
          </a:r>
          <a:endParaRPr lang="ru-RU" sz="2100" kern="1200" dirty="0"/>
        </a:p>
      </dsp:txBody>
      <dsp:txXfrm rot="-5400000">
        <a:off x="1" y="393345"/>
        <a:ext cx="780974" cy="334703"/>
      </dsp:txXfrm>
    </dsp:sp>
    <dsp:sp modelId="{261224FF-70F6-4C6B-822C-03596E8FBA46}">
      <dsp:nvSpPr>
        <dsp:cNvPr id="0" name=""/>
        <dsp:cNvSpPr/>
      </dsp:nvSpPr>
      <dsp:spPr>
        <a:xfrm rot="5400000">
          <a:off x="4888022" y="-4104190"/>
          <a:ext cx="725190" cy="89392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1-15 марта сбор волонтеров</a:t>
          </a:r>
          <a:endParaRPr lang="ru-RU" sz="2800" kern="1200" dirty="0"/>
        </a:p>
      </dsp:txBody>
      <dsp:txXfrm rot="-5400000">
        <a:off x="780974" y="38259"/>
        <a:ext cx="8903886" cy="654388"/>
      </dsp:txXfrm>
    </dsp:sp>
    <dsp:sp modelId="{3FAC9EF4-CD3E-428E-AA16-01FF55ED2EF4}">
      <dsp:nvSpPr>
        <dsp:cNvPr id="0" name=""/>
        <dsp:cNvSpPr/>
      </dsp:nvSpPr>
      <dsp:spPr>
        <a:xfrm rot="5400000">
          <a:off x="-167351" y="1137320"/>
          <a:ext cx="1115677" cy="7809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2</a:t>
          </a:r>
          <a:endParaRPr lang="ru-RU" sz="2100" kern="1200" dirty="0"/>
        </a:p>
      </dsp:txBody>
      <dsp:txXfrm rot="-5400000">
        <a:off x="1" y="1360455"/>
        <a:ext cx="780974" cy="334703"/>
      </dsp:txXfrm>
    </dsp:sp>
    <dsp:sp modelId="{FB42B000-9C0A-434F-94AB-3924B90B2057}">
      <dsp:nvSpPr>
        <dsp:cNvPr id="0" name=""/>
        <dsp:cNvSpPr/>
      </dsp:nvSpPr>
      <dsp:spPr>
        <a:xfrm rot="5400000">
          <a:off x="4888022" y="-3137079"/>
          <a:ext cx="725190" cy="89392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23 марта круглый стол </a:t>
          </a:r>
          <a:endParaRPr lang="ru-RU" sz="2800" kern="1200" dirty="0"/>
        </a:p>
      </dsp:txBody>
      <dsp:txXfrm rot="-5400000">
        <a:off x="780974" y="1005370"/>
        <a:ext cx="8903886" cy="654388"/>
      </dsp:txXfrm>
    </dsp:sp>
    <dsp:sp modelId="{C443813B-A1C5-4ACE-BD79-10B448231FBB}">
      <dsp:nvSpPr>
        <dsp:cNvPr id="0" name=""/>
        <dsp:cNvSpPr/>
      </dsp:nvSpPr>
      <dsp:spPr>
        <a:xfrm rot="5400000">
          <a:off x="-167351" y="2104430"/>
          <a:ext cx="1115677" cy="7809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3</a:t>
          </a:r>
          <a:endParaRPr lang="ru-RU" sz="2100" kern="1200" dirty="0"/>
        </a:p>
      </dsp:txBody>
      <dsp:txXfrm rot="-5400000">
        <a:off x="1" y="2327565"/>
        <a:ext cx="780974" cy="334703"/>
      </dsp:txXfrm>
    </dsp:sp>
    <dsp:sp modelId="{04CA588E-9585-4C86-9D53-A1C7D42402B4}">
      <dsp:nvSpPr>
        <dsp:cNvPr id="0" name=""/>
        <dsp:cNvSpPr/>
      </dsp:nvSpPr>
      <dsp:spPr>
        <a:xfrm rot="5400000">
          <a:off x="4888022" y="-2169969"/>
          <a:ext cx="725190" cy="89392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1 апреля тематический утренник</a:t>
          </a:r>
          <a:endParaRPr lang="ru-RU" sz="2800" kern="1200" dirty="0"/>
        </a:p>
      </dsp:txBody>
      <dsp:txXfrm rot="-5400000">
        <a:off x="780974" y="1972480"/>
        <a:ext cx="8903886" cy="654388"/>
      </dsp:txXfrm>
    </dsp:sp>
    <dsp:sp modelId="{ECD6AB77-2B80-45AE-ADEE-E8DE36B5CEE1}">
      <dsp:nvSpPr>
        <dsp:cNvPr id="0" name=""/>
        <dsp:cNvSpPr/>
      </dsp:nvSpPr>
      <dsp:spPr>
        <a:xfrm rot="5400000">
          <a:off x="-167351" y="3071540"/>
          <a:ext cx="1115677" cy="7809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4</a:t>
          </a:r>
          <a:endParaRPr lang="ru-RU" sz="2100" kern="1200" dirty="0"/>
        </a:p>
      </dsp:txBody>
      <dsp:txXfrm rot="-5400000">
        <a:off x="1" y="3294675"/>
        <a:ext cx="780974" cy="334703"/>
      </dsp:txXfrm>
    </dsp:sp>
    <dsp:sp modelId="{228751A5-66C7-4244-84B1-F34C0AF448A3}">
      <dsp:nvSpPr>
        <dsp:cNvPr id="0" name=""/>
        <dsp:cNvSpPr/>
      </dsp:nvSpPr>
      <dsp:spPr>
        <a:xfrm rot="5400000">
          <a:off x="4888022" y="-1202859"/>
          <a:ext cx="725190" cy="89392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1-4 мая подготовка </a:t>
          </a:r>
          <a:r>
            <a:rPr lang="ru-RU" sz="2800" kern="1200" dirty="0" err="1" smtClean="0"/>
            <a:t>пострелиза</a:t>
          </a:r>
          <a:r>
            <a:rPr lang="ru-RU" sz="2800" kern="1200" dirty="0" smtClean="0"/>
            <a:t> и его распространение</a:t>
          </a:r>
          <a:endParaRPr lang="ru-RU" sz="2800" kern="1200" dirty="0"/>
        </a:p>
      </dsp:txBody>
      <dsp:txXfrm rot="-5400000">
        <a:off x="780974" y="2939590"/>
        <a:ext cx="8903886" cy="6543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F2A2D0-42AB-41F2-A4CA-55331AF8F9DB}" type="datetimeFigureOut">
              <a:rPr lang="ru-RU" smtClean="0"/>
              <a:pPr/>
              <a:t>12.01.2019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D87F3-8E75-498D-8F4A-581E52E5C0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339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D87F3-8E75-498D-8F4A-581E52E5C00B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076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27BA494-C6D4-4821-8160-250750721BBA}" type="datetimeFigureOut">
              <a:rPr lang="ru-RU" smtClean="0"/>
              <a:pPr/>
              <a:t>12.01.2019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B57DA-F662-4C2C-A1FA-F9EF3327C69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9082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A494-C6D4-4821-8160-250750721BBA}" type="datetimeFigureOut">
              <a:rPr lang="ru-RU" smtClean="0"/>
              <a:pPr/>
              <a:t>12.01.2019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B57DA-F662-4C2C-A1FA-F9EF3327C6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586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A494-C6D4-4821-8160-250750721BBA}" type="datetimeFigureOut">
              <a:rPr lang="ru-RU" smtClean="0"/>
              <a:pPr/>
              <a:t>12.01.2019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B57DA-F662-4C2C-A1FA-F9EF3327C69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4639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A494-C6D4-4821-8160-250750721BBA}" type="datetimeFigureOut">
              <a:rPr lang="ru-RU" smtClean="0"/>
              <a:pPr/>
              <a:t>12.01.2019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B57DA-F662-4C2C-A1FA-F9EF3327C6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987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A494-C6D4-4821-8160-250750721BBA}" type="datetimeFigureOut">
              <a:rPr lang="ru-RU" smtClean="0"/>
              <a:pPr/>
              <a:t>12.01.2019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B57DA-F662-4C2C-A1FA-F9EF3327C69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405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A494-C6D4-4821-8160-250750721BBA}" type="datetimeFigureOut">
              <a:rPr lang="ru-RU" smtClean="0"/>
              <a:pPr/>
              <a:t>12.01.2019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B57DA-F662-4C2C-A1FA-F9EF3327C6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940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A494-C6D4-4821-8160-250750721BBA}" type="datetimeFigureOut">
              <a:rPr lang="ru-RU" smtClean="0"/>
              <a:pPr/>
              <a:t>12.01.2019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B57DA-F662-4C2C-A1FA-F9EF3327C6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712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A494-C6D4-4821-8160-250750721BBA}" type="datetimeFigureOut">
              <a:rPr lang="ru-RU" smtClean="0"/>
              <a:pPr/>
              <a:t>12.01.2019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B57DA-F662-4C2C-A1FA-F9EF3327C6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921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A494-C6D4-4821-8160-250750721BBA}" type="datetimeFigureOut">
              <a:rPr lang="ru-RU" smtClean="0"/>
              <a:pPr/>
              <a:t>12.01.2019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B57DA-F662-4C2C-A1FA-F9EF3327C6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894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A494-C6D4-4821-8160-250750721BBA}" type="datetimeFigureOut">
              <a:rPr lang="ru-RU" smtClean="0"/>
              <a:pPr/>
              <a:t>12.01.2019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B57DA-F662-4C2C-A1FA-F9EF3327C6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395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A494-C6D4-4821-8160-250750721BBA}" type="datetimeFigureOut">
              <a:rPr lang="ru-RU" smtClean="0"/>
              <a:pPr/>
              <a:t>12.01.2019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B57DA-F662-4C2C-A1FA-F9EF3327C69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917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27BA494-C6D4-4821-8160-250750721BBA}" type="datetimeFigureOut">
              <a:rPr lang="ru-RU" smtClean="0"/>
              <a:pPr/>
              <a:t>12.01.2019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F4B57DA-F662-4C2C-A1FA-F9EF3327C69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2879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9657" y="4148529"/>
            <a:ext cx="12032343" cy="2271485"/>
          </a:xfrm>
        </p:spPr>
        <p:txBody>
          <a:bodyPr/>
          <a:lstStyle/>
          <a:p>
            <a:pPr algn="ctr"/>
            <a:r>
              <a:rPr lang="ru-RU" dirty="0" smtClean="0"/>
              <a:t>Протяни руки миру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128220" y="5934670"/>
            <a:ext cx="8215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Групповой проект в рамках проекта «ЛМУ- МШСП-2018», </a:t>
            </a:r>
          </a:p>
          <a:p>
            <a:pPr algn="ctr"/>
            <a:r>
              <a:rPr lang="ru-RU" b="1" dirty="0" err="1"/>
              <a:t>г.Майкоп</a:t>
            </a:r>
            <a:r>
              <a:rPr lang="ru-RU" b="1" dirty="0"/>
              <a:t>, 22-28 октября 2018 г.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862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Стратегический </a:t>
            </a:r>
            <a:r>
              <a:rPr lang="ru-RU" dirty="0"/>
              <a:t>календарь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695450"/>
          <a:ext cx="12192000" cy="5162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075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Сроки </a:t>
            </a:r>
            <a:r>
              <a:rPr lang="ru-RU" dirty="0" smtClean="0"/>
              <a:t>реализации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Тактический </a:t>
            </a:r>
            <a:r>
              <a:rPr lang="ru-RU" dirty="0"/>
              <a:t>календарь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980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Ожидаемые результаты</a:t>
            </a:r>
            <a:br>
              <a:rPr lang="ru-RU" dirty="0" smtClean="0"/>
            </a:br>
            <a:r>
              <a:rPr lang="ru-RU" dirty="0" smtClean="0"/>
              <a:t>позитивные последствия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2190750"/>
            <a:ext cx="12192000" cy="4667250"/>
          </a:xfrm>
        </p:spPr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§"/>
            </a:pPr>
            <a:r>
              <a:rPr lang="ru-RU" sz="3500" dirty="0" smtClean="0"/>
              <a:t>Создана волонтерская группа для реализации  проекта. 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ru-RU" sz="3500" dirty="0" smtClean="0"/>
              <a:t>Согласована работа волонтерской группы с Адыгейской республиканской общественной организацией поддержки детям-инвалидам «Солнечные мамочки Адыгеи»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ru-RU" sz="3500" dirty="0" smtClean="0"/>
              <a:t>Оказана помощь в организации </a:t>
            </a:r>
            <a:r>
              <a:rPr lang="ru-RU" sz="3500" dirty="0" err="1" smtClean="0"/>
              <a:t>досуговых</a:t>
            </a:r>
            <a:r>
              <a:rPr lang="ru-RU" sz="3500" dirty="0" smtClean="0"/>
              <a:t> мероприятий семьям с детьми с ОВЗ.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3500" dirty="0" smtClean="0"/>
              <a:t>Внимание общественности к деятельности волонтерской группы возросло.</a:t>
            </a:r>
          </a:p>
          <a:p>
            <a:pPr marL="457200" indent="-457200">
              <a:buFont typeface="Wingdings" pitchFamily="2" charset="2"/>
              <a:buChar char="§"/>
            </a:pPr>
            <a:endParaRPr lang="ru-RU" sz="35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520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Ожидаемые результаты</a:t>
            </a:r>
            <a:br>
              <a:rPr lang="ru-RU" dirty="0"/>
            </a:br>
            <a:r>
              <a:rPr lang="ru-RU" dirty="0" smtClean="0"/>
              <a:t>Негативные </a:t>
            </a:r>
            <a:r>
              <a:rPr lang="ru-RU" dirty="0"/>
              <a:t>последствия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30" y="2084832"/>
            <a:ext cx="9720073" cy="4224528"/>
          </a:xfrm>
        </p:spPr>
        <p:txBody>
          <a:bodyPr>
            <a:normAutofit fontScale="92500"/>
          </a:bodyPr>
          <a:lstStyle/>
          <a:p>
            <a:pPr marL="514350" indent="-514350">
              <a:buFont typeface="Wingdings" pitchFamily="2" charset="2"/>
              <a:buChar char="§"/>
            </a:pPr>
            <a:r>
              <a:rPr lang="ru-RU" sz="2400" dirty="0" smtClean="0"/>
              <a:t>Не удалось создать волонтерскую группу для реализации  проекта. 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ru-RU" sz="2400" dirty="0" smtClean="0"/>
              <a:t>Распад волонтерской группы в процессе реализации проекта.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ru-RU" sz="2400" dirty="0" smtClean="0"/>
              <a:t>Отказ сотрудничать от Адыгейской республиканской общественной организацией поддержки детям-инвалидам «Солнечные мамочки Адыгеи»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2400" dirty="0" smtClean="0"/>
              <a:t>Внимание общественности к деятельности волонтерской группы возросло.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2400" dirty="0" smtClean="0"/>
              <a:t>Негативное отношение к деятельности волонтерской группы со стороны родителей детей с ОВЗ.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2400" dirty="0" smtClean="0"/>
              <a:t>Недостаточность ресурсов.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2400" dirty="0" smtClean="0"/>
              <a:t>Отказ преподавателей в сотрудничестве.</a:t>
            </a:r>
          </a:p>
          <a:p>
            <a:pPr marL="457200" indent="-457200">
              <a:buFont typeface="Wingdings" pitchFamily="2" charset="2"/>
              <a:buChar char="§"/>
            </a:pPr>
            <a:endParaRPr lang="ru-RU" sz="24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767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7979" y="2147316"/>
            <a:ext cx="9720072" cy="1499616"/>
          </a:xfrm>
        </p:spPr>
        <p:txBody>
          <a:bodyPr>
            <a:noAutofit/>
          </a:bodyPr>
          <a:lstStyle/>
          <a:p>
            <a:pPr algn="ctr"/>
            <a:r>
              <a:rPr lang="ru-RU" sz="7200" dirty="0" smtClean="0"/>
              <a:t>Спасибо за внимание!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200" y="4644572"/>
            <a:ext cx="11988800" cy="2090058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/>
              <a:t>Тип проекта</a:t>
            </a:r>
            <a:r>
              <a:rPr lang="en-US" sz="5400" dirty="0" smtClean="0"/>
              <a:t> -</a:t>
            </a:r>
            <a:r>
              <a:rPr lang="ru-RU" sz="5400" dirty="0" smtClean="0"/>
              <a:t>	</a:t>
            </a:r>
            <a:br>
              <a:rPr lang="ru-RU" sz="5400" dirty="0" smtClean="0"/>
            </a:br>
            <a:r>
              <a:rPr lang="ru-RU" sz="5400" dirty="0" smtClean="0"/>
              <a:t>улучшение качества жизни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91882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Объект проекта </a:t>
            </a:r>
            <a:r>
              <a:rPr lang="ru-RU" sz="4800" dirty="0" smtClean="0"/>
              <a:t>– семьи, имеющие детей с ограниченными возможностями здоровья(ОВЗ), как отличительная социальная группа.</a:t>
            </a:r>
          </a:p>
          <a:p>
            <a:r>
              <a:rPr lang="ru-RU" sz="4800" b="1" dirty="0" smtClean="0"/>
              <a:t>Предмет проекта </a:t>
            </a:r>
            <a:r>
              <a:rPr lang="ru-RU" sz="4800" dirty="0" smtClean="0"/>
              <a:t>– семьи, имеющие детей-инвалидов, как специфическое звено эффективной реализации функции институтов социальной политики в Республике Адыгея.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36122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ru-RU" sz="8800" b="1" dirty="0" smtClean="0"/>
              <a:t>Цель проекта: </a:t>
            </a:r>
            <a:r>
              <a:rPr lang="ru-RU" sz="8800" dirty="0" smtClean="0"/>
              <a:t>помощь в организации </a:t>
            </a:r>
            <a:r>
              <a:rPr lang="ru-RU" sz="8800" dirty="0" err="1" smtClean="0"/>
              <a:t>досуговых</a:t>
            </a:r>
            <a:r>
              <a:rPr lang="ru-RU" sz="8800" dirty="0" smtClean="0"/>
              <a:t> мероприятий семьям с детьми с ОВЗ.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165550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450000" indent="514350">
              <a:buNone/>
            </a:pPr>
            <a:r>
              <a:rPr lang="ru-RU" sz="5400" b="1" dirty="0" smtClean="0"/>
              <a:t>Задачи проекта: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ru-RU" sz="4400" dirty="0" smtClean="0"/>
              <a:t>Создать волонтерскую группу для реализации  проекта. 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ru-RU" sz="4400" dirty="0" smtClean="0"/>
              <a:t>Согласовать работу волонтерской группы с Адыгейской республиканской общественной организацией поддержки детям-инвалидам «Солнечные мамочки Адыгеи»</a:t>
            </a:r>
            <a:endParaRPr lang="ru-RU" sz="4400" dirty="0"/>
          </a:p>
          <a:p>
            <a:pPr marL="514350" indent="-514350">
              <a:buFont typeface="Wingdings" pitchFamily="2" charset="2"/>
              <a:buChar char="§"/>
            </a:pPr>
            <a:r>
              <a:rPr lang="ru-RU" sz="4400" dirty="0" smtClean="0"/>
              <a:t>Оказать помощь в организации досуговых мероприятий семьям с детьми с ОВЗ.</a:t>
            </a:r>
            <a:endParaRPr lang="ru-RU" sz="4400" dirty="0"/>
          </a:p>
          <a:p>
            <a:pPr marL="457200" indent="-457200">
              <a:buFont typeface="Wingdings" pitchFamily="2" charset="2"/>
              <a:buChar char="§"/>
            </a:pPr>
            <a:r>
              <a:rPr lang="ru-RU" sz="4400" dirty="0" smtClean="0"/>
              <a:t>Привлечь внимание общественности к деятельности волонтерской группы.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anose="05000000000000000000" pitchFamily="2" charset="2"/>
              <a:buChar char="§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142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indent="450000">
              <a:buNone/>
            </a:pPr>
            <a:r>
              <a:rPr lang="ru-RU" sz="4800" b="1" dirty="0" smtClean="0"/>
              <a:t>Обоснование проекта: </a:t>
            </a:r>
          </a:p>
          <a:p>
            <a:pPr>
              <a:buFont typeface="Wingdings" pitchFamily="2" charset="2"/>
              <a:buChar char="§"/>
            </a:pPr>
            <a:r>
              <a:rPr lang="ru-RU" sz="4000" dirty="0" smtClean="0"/>
              <a:t>Организационное :волонтеры (студенты Адыгейского государственного университета ), дефектологи (преподаватели Адыгейского государственного университета)</a:t>
            </a:r>
          </a:p>
          <a:p>
            <a:pPr>
              <a:buFont typeface="Wingdings" pitchFamily="2" charset="2"/>
              <a:buChar char="§"/>
            </a:pPr>
            <a:r>
              <a:rPr lang="ru-RU" sz="4000" dirty="0" smtClean="0"/>
              <a:t> финансовое;</a:t>
            </a:r>
          </a:p>
          <a:p>
            <a:pPr marL="0" indent="0">
              <a:buNone/>
            </a:pPr>
            <a:r>
              <a:rPr lang="ru-RU" sz="4000" dirty="0" smtClean="0"/>
              <a:t>волонтерское финансирование;</a:t>
            </a:r>
          </a:p>
          <a:p>
            <a:pPr marL="0" indent="0">
              <a:buNone/>
            </a:pPr>
            <a:r>
              <a:rPr lang="ru-RU" sz="4000" dirty="0" smtClean="0"/>
              <a:t>партнерская помощь;</a:t>
            </a:r>
          </a:p>
          <a:p>
            <a:pPr marL="0" indent="0">
              <a:buNone/>
            </a:pPr>
            <a:r>
              <a:rPr lang="ru-RU" sz="4000" dirty="0" err="1" smtClean="0"/>
              <a:t>частно</a:t>
            </a:r>
            <a:r>
              <a:rPr lang="ru-RU" sz="4000" dirty="0" smtClean="0"/>
              <a:t>-государственное социальное партнерство (гранты).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179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286135"/>
              </p:ext>
            </p:extLst>
          </p:nvPr>
        </p:nvGraphicFramePr>
        <p:xfrm>
          <a:off x="602676" y="566880"/>
          <a:ext cx="10931235" cy="622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7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437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4374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6225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№</a:t>
                      </a:r>
                      <a:endParaRPr lang="ru-RU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Статьи затраты</a:t>
                      </a:r>
                      <a:endParaRPr lang="ru-RU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Сумма (32000</a:t>
                      </a:r>
                      <a:r>
                        <a:rPr lang="ru-RU" sz="2800" baseline="0" dirty="0" smtClean="0"/>
                        <a:t> </a:t>
                      </a:r>
                      <a:r>
                        <a:rPr lang="ru-RU" sz="2800" baseline="0" dirty="0" err="1" smtClean="0"/>
                        <a:t>т.р</a:t>
                      </a:r>
                      <a:r>
                        <a:rPr lang="ru-RU" sz="2800" baseline="0" dirty="0" smtClean="0"/>
                        <a:t>.</a:t>
                      </a:r>
                      <a:r>
                        <a:rPr lang="ru-RU" sz="2800" dirty="0" smtClean="0"/>
                        <a:t>)</a:t>
                      </a:r>
                      <a:endParaRPr lang="ru-RU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4292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</a:t>
                      </a:r>
                      <a:endParaRPr lang="ru-RU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Канцелярские</a:t>
                      </a:r>
                      <a:r>
                        <a:rPr lang="ru-RU" sz="2800" baseline="0" dirty="0" smtClean="0"/>
                        <a:t> товары</a:t>
                      </a:r>
                      <a:endParaRPr lang="ru-RU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3000</a:t>
                      </a:r>
                      <a:endParaRPr lang="ru-RU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4292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</a:t>
                      </a:r>
                      <a:endParaRPr lang="ru-RU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Раздаточный материал</a:t>
                      </a:r>
                      <a:endParaRPr lang="ru-RU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5000</a:t>
                      </a:r>
                      <a:endParaRPr lang="ru-RU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225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</a:t>
                      </a:r>
                      <a:endParaRPr lang="ru-RU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Реквизиты</a:t>
                      </a:r>
                      <a:endParaRPr lang="ru-RU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5000</a:t>
                      </a:r>
                      <a:endParaRPr lang="ru-RU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04279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4</a:t>
                      </a:r>
                      <a:endParaRPr lang="ru-RU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Оплата</a:t>
                      </a:r>
                      <a:r>
                        <a:rPr lang="ru-RU" sz="2800" baseline="0" dirty="0" smtClean="0"/>
                        <a:t> профессиональных услуг преподавателей</a:t>
                      </a:r>
                      <a:endParaRPr lang="ru-RU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1000</a:t>
                      </a:r>
                      <a:endParaRPr lang="ru-RU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604279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5</a:t>
                      </a:r>
                    </a:p>
                    <a:p>
                      <a:endParaRPr lang="ru-RU" sz="2800" dirty="0" smtClean="0"/>
                    </a:p>
                    <a:p>
                      <a:r>
                        <a:rPr lang="ru-RU" sz="2800" dirty="0" smtClean="0"/>
                        <a:t>6</a:t>
                      </a:r>
                    </a:p>
                    <a:p>
                      <a:endParaRPr lang="ru-RU" sz="2800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Медиа</a:t>
                      </a:r>
                    </a:p>
                    <a:p>
                      <a:endParaRPr lang="ru-RU" sz="2800" dirty="0" smtClean="0"/>
                    </a:p>
                    <a:p>
                      <a:r>
                        <a:rPr lang="ru-RU" sz="2800" dirty="0" smtClean="0"/>
                        <a:t>Кофе-брейк</a:t>
                      </a:r>
                      <a:endParaRPr lang="ru-RU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5000</a:t>
                      </a:r>
                    </a:p>
                    <a:p>
                      <a:endParaRPr lang="ru-RU" sz="2800" dirty="0" smtClean="0"/>
                    </a:p>
                    <a:p>
                      <a:r>
                        <a:rPr lang="ru-RU" sz="2800" dirty="0" smtClean="0"/>
                        <a:t>4000</a:t>
                      </a:r>
                      <a:endParaRPr lang="ru-RU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44638" y="4"/>
            <a:ext cx="45768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Статьи затрат на цикл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2390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indent="450000">
              <a:buNone/>
            </a:pPr>
            <a:r>
              <a:rPr lang="ru-RU" sz="4400" b="1" dirty="0" smtClean="0"/>
              <a:t>Партнёры:</a:t>
            </a:r>
          </a:p>
          <a:p>
            <a:pPr>
              <a:buNone/>
            </a:pPr>
            <a:r>
              <a:rPr lang="ru-RU" sz="4400" dirty="0" smtClean="0"/>
              <a:t>Партнёры: администрация города Майкопа, Адыгейская республиканская общественная организация поддержки детям-инвалидам «Солнечные мамочки Адыгеи», Адыгейский государственный университет.</a:t>
            </a:r>
          </a:p>
          <a:p>
            <a:pPr>
              <a:buNone/>
            </a:pPr>
            <a:r>
              <a:rPr lang="ru-RU" sz="4400" dirty="0" smtClean="0"/>
              <a:t>  Информационные партнеры(пиар) : радио «Говорит Майкоп», </a:t>
            </a:r>
            <a:r>
              <a:rPr lang="ru-RU" sz="4400" dirty="0" err="1" smtClean="0"/>
              <a:t>Майкопское</a:t>
            </a:r>
            <a:r>
              <a:rPr lang="ru-RU" sz="4400" dirty="0" smtClean="0"/>
              <a:t> телевидение, </a:t>
            </a:r>
            <a:r>
              <a:rPr lang="ru-RU" sz="4400" dirty="0" err="1" smtClean="0"/>
              <a:t>медиа-центр</a:t>
            </a:r>
            <a:r>
              <a:rPr lang="ru-RU" sz="4400" dirty="0" smtClean="0"/>
              <a:t> Адыгейского государственного университета, газета  «</a:t>
            </a:r>
            <a:r>
              <a:rPr lang="ru-RU" sz="4400" dirty="0" err="1" smtClean="0"/>
              <a:t>Майкопские</a:t>
            </a:r>
            <a:r>
              <a:rPr lang="ru-RU" sz="4400" dirty="0" smtClean="0"/>
              <a:t> новости», социальные сети.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867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indent="450000"/>
            <a:r>
              <a:rPr lang="ru-RU" sz="3200" b="1" dirty="0" smtClean="0"/>
              <a:t>Система мероприятий  в рамка</a:t>
            </a:r>
            <a:r>
              <a:rPr lang="en-US" sz="3200" b="1" dirty="0" smtClean="0"/>
              <a:t>x </a:t>
            </a:r>
            <a:r>
              <a:rPr lang="ru-RU" sz="3200" b="1" dirty="0" smtClean="0"/>
              <a:t>проекта </a:t>
            </a:r>
          </a:p>
          <a:p>
            <a:r>
              <a:rPr lang="ru-RU" dirty="0" smtClean="0"/>
              <a:t>1</a:t>
            </a:r>
            <a:r>
              <a:rPr lang="ru-RU" sz="2800" dirty="0" smtClean="0"/>
              <a:t>. Круглый стол с общественной организацией «Солнечные мамочки Адыгеи» и ведущими дефектологами Майкопа.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3.  Развивающие интерактивные  игры для детей  с ограниченными возможностями  раз в неделю каждый вторник 15:00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4. Кружок  художественной самодеятельности (раз в неделю каждый четверг в 15:00</a:t>
            </a:r>
          </a:p>
          <a:p>
            <a:r>
              <a:rPr lang="ru-RU" sz="2800" dirty="0" smtClean="0"/>
              <a:t>5. Клуб выходного дня  для родителей детей – инвалидов (раз в месяц в последнюю субботу месяца) </a:t>
            </a:r>
            <a:r>
              <a:rPr lang="ru-RU" sz="2800" b="1" dirty="0" smtClean="0"/>
              <a:t>27 апреля</a:t>
            </a:r>
          </a:p>
          <a:p>
            <a:r>
              <a:rPr lang="ru-RU" sz="2800" dirty="0" smtClean="0"/>
              <a:t>6. Тематический утренник. (раз в месяц в первый понедельник месяца </a:t>
            </a:r>
          </a:p>
          <a:p>
            <a:r>
              <a:rPr lang="ru-RU" sz="2800" b="1" dirty="0" smtClean="0"/>
              <a:t>1 апреля</a:t>
            </a:r>
          </a:p>
          <a:p>
            <a:r>
              <a:rPr lang="ru-RU" sz="2800" dirty="0" smtClean="0"/>
              <a:t>7. Подготовка  и распространение пресс-релиза по итогам работы группы. </a:t>
            </a:r>
          </a:p>
          <a:p>
            <a:r>
              <a:rPr lang="ru-RU" sz="2800" b="1" dirty="0" smtClean="0"/>
              <a:t>14 мая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90728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</TotalTime>
  <Words>415</Words>
  <Application>Microsoft Office PowerPoint</Application>
  <PresentationFormat>Произвольный</PresentationFormat>
  <Paragraphs>81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Интеграл</vt:lpstr>
      <vt:lpstr>Протяни руки миру</vt:lpstr>
      <vt:lpstr>Тип проекта -  улучшение качества жизни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Стратегический календарь</vt:lpstr>
      <vt:lpstr>Сроки реализации Тактический календарь</vt:lpstr>
      <vt:lpstr>Ожидаемые результаты позитивные последствия</vt:lpstr>
      <vt:lpstr>Ожидаемые результаты Негативные последствия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AGU</dc:creator>
  <cp:lastModifiedBy>Andrei</cp:lastModifiedBy>
  <cp:revision>32</cp:revision>
  <dcterms:created xsi:type="dcterms:W3CDTF">2018-10-26T15:17:35Z</dcterms:created>
  <dcterms:modified xsi:type="dcterms:W3CDTF">2019-01-12T11:27:52Z</dcterms:modified>
</cp:coreProperties>
</file>