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0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6" r:id="rId12"/>
    <p:sldId id="269" r:id="rId13"/>
    <p:sldId id="270" r:id="rId14"/>
  </p:sldIdLst>
  <p:sldSz cx="12192000" cy="6858000"/>
  <p:notesSz cx="6858000" cy="9144000"/>
  <p:embeddedFontLst>
    <p:embeddedFont>
      <p:font typeface="Calibri Light" panose="020F0302020204030204" pitchFamily="34" charset="0"/>
      <p:regular r:id="rId15"/>
      <p:italic r:id="rId16"/>
    </p:embeddedFont>
    <p:embeddedFont>
      <p:font typeface="hAndy" panose="020B0604020202020204" charset="-52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BF5"/>
    <a:srgbClr val="CFD5EA"/>
    <a:srgbClr val="D7E3EF"/>
    <a:srgbClr val="ECF3FA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0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879BC-1083-437D-BEA5-FA5B11E8537F}" type="doc">
      <dgm:prSet loTypeId="urn:microsoft.com/office/officeart/2005/8/layout/vList2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F81549B-5BB6-41D9-A828-EB19AE348BEB}">
      <dgm:prSet phldrT="[Текст]"/>
      <dgm:spPr/>
      <dgm:t>
        <a:bodyPr/>
        <a:lstStyle/>
        <a:p>
          <a:pPr algn="just"/>
          <a:r>
            <a:rPr lang="ru-RU" dirty="0" smtClean="0"/>
            <a:t>5. Информировать потенциальных потребителей оперативной площадки о ее функционале, регламенте и правилах через СМИ, социальные сети и администрацию ВУЗа. </a:t>
          </a:r>
          <a:endParaRPr lang="ru-RU" dirty="0"/>
        </a:p>
      </dgm:t>
    </dgm:pt>
    <dgm:pt modelId="{433EB9A4-DD58-4156-B106-AC0A726A8FC1}" type="parTrans" cxnId="{3098318D-4C5F-4219-AF67-58204EB6A1AC}">
      <dgm:prSet/>
      <dgm:spPr/>
      <dgm:t>
        <a:bodyPr/>
        <a:lstStyle/>
        <a:p>
          <a:endParaRPr lang="ru-RU"/>
        </a:p>
      </dgm:t>
    </dgm:pt>
    <dgm:pt modelId="{68BA3F51-A6F7-4412-A5D2-247AB8710225}" type="sibTrans" cxnId="{3098318D-4C5F-4219-AF67-58204EB6A1AC}">
      <dgm:prSet/>
      <dgm:spPr/>
      <dgm:t>
        <a:bodyPr/>
        <a:lstStyle/>
        <a:p>
          <a:endParaRPr lang="ru-RU"/>
        </a:p>
      </dgm:t>
    </dgm:pt>
    <dgm:pt modelId="{BF3DFF40-EBCD-4704-9CBF-3CCC8F7855C3}">
      <dgm:prSet phldrT="[Текст]"/>
      <dgm:spPr/>
      <dgm:t>
        <a:bodyPr/>
        <a:lstStyle/>
        <a:p>
          <a:r>
            <a:rPr lang="ru-RU" dirty="0" smtClean="0"/>
            <a:t>1. Определить спектр задач образования и самообразования, требующих для своего решения наличия оборудованной оперативной площадки.</a:t>
          </a:r>
          <a:endParaRPr lang="ru-RU" dirty="0"/>
        </a:p>
      </dgm:t>
    </dgm:pt>
    <dgm:pt modelId="{A0BB17AE-FBE9-4D8B-B955-42DC9A1E0172}" type="parTrans" cxnId="{24CA6A78-4DBD-4369-B04D-B0E2B6F8A72B}">
      <dgm:prSet/>
      <dgm:spPr/>
      <dgm:t>
        <a:bodyPr/>
        <a:lstStyle/>
        <a:p>
          <a:endParaRPr lang="ru-RU"/>
        </a:p>
      </dgm:t>
    </dgm:pt>
    <dgm:pt modelId="{C20B38E6-4C54-4BAB-BBA8-7DE9A82803F1}" type="sibTrans" cxnId="{24CA6A78-4DBD-4369-B04D-B0E2B6F8A72B}">
      <dgm:prSet/>
      <dgm:spPr/>
      <dgm:t>
        <a:bodyPr/>
        <a:lstStyle/>
        <a:p>
          <a:endParaRPr lang="ru-RU"/>
        </a:p>
      </dgm:t>
    </dgm:pt>
    <dgm:pt modelId="{33DBFB2E-F46F-4CA0-80E9-6CCB96024F86}">
      <dgm:prSet phldrT="[Текст]"/>
      <dgm:spPr/>
      <dgm:t>
        <a:bodyPr/>
        <a:lstStyle/>
        <a:p>
          <a:r>
            <a:rPr lang="ru-RU" dirty="0" smtClean="0"/>
            <a:t>2. Разработать систему правил пользования оперативной площадки в рамках работы ВУЗа.</a:t>
          </a:r>
          <a:endParaRPr lang="ru-RU" dirty="0"/>
        </a:p>
      </dgm:t>
    </dgm:pt>
    <dgm:pt modelId="{2E8900AF-6007-43DD-B028-5A3C3C852552}" type="parTrans" cxnId="{71C7B182-3AC3-41B7-AFA9-99535FCC31AF}">
      <dgm:prSet/>
      <dgm:spPr/>
      <dgm:t>
        <a:bodyPr/>
        <a:lstStyle/>
        <a:p>
          <a:endParaRPr lang="ru-RU"/>
        </a:p>
      </dgm:t>
    </dgm:pt>
    <dgm:pt modelId="{126EBA50-C23F-4EB9-B4B3-D7CEF813C212}" type="sibTrans" cxnId="{71C7B182-3AC3-41B7-AFA9-99535FCC31AF}">
      <dgm:prSet/>
      <dgm:spPr/>
      <dgm:t>
        <a:bodyPr/>
        <a:lstStyle/>
        <a:p>
          <a:endParaRPr lang="ru-RU"/>
        </a:p>
      </dgm:t>
    </dgm:pt>
    <dgm:pt modelId="{67D7A407-E2AF-462F-8F65-92F6DD7EED64}">
      <dgm:prSet phldrT="[Текст]"/>
      <dgm:spPr/>
      <dgm:t>
        <a:bodyPr/>
        <a:lstStyle/>
        <a:p>
          <a:r>
            <a:rPr lang="ru-RU" dirty="0" smtClean="0"/>
            <a:t>3. Разработать регламент обслуживания и оценки эффективности работы оперативной площадки.</a:t>
          </a:r>
          <a:endParaRPr lang="ru-RU" dirty="0"/>
        </a:p>
      </dgm:t>
    </dgm:pt>
    <dgm:pt modelId="{713CCC16-34B2-4289-909A-E5442287135C}" type="parTrans" cxnId="{BCFE8E38-4A87-4FCA-B336-C9AEF25A549A}">
      <dgm:prSet/>
      <dgm:spPr/>
      <dgm:t>
        <a:bodyPr/>
        <a:lstStyle/>
        <a:p>
          <a:endParaRPr lang="ru-RU"/>
        </a:p>
      </dgm:t>
    </dgm:pt>
    <dgm:pt modelId="{A9F0A120-FC58-4B03-A892-F0FA56ACEFD2}" type="sibTrans" cxnId="{BCFE8E38-4A87-4FCA-B336-C9AEF25A549A}">
      <dgm:prSet/>
      <dgm:spPr/>
      <dgm:t>
        <a:bodyPr/>
        <a:lstStyle/>
        <a:p>
          <a:endParaRPr lang="ru-RU"/>
        </a:p>
      </dgm:t>
    </dgm:pt>
    <dgm:pt modelId="{BC500C7B-D36A-4E01-A169-94CF985ACF21}">
      <dgm:prSet phldrT="[Текст]"/>
      <dgm:spPr/>
      <dgm:t>
        <a:bodyPr/>
        <a:lstStyle/>
        <a:p>
          <a:r>
            <a:rPr lang="ru-RU" dirty="0" smtClean="0"/>
            <a:t>4. Оборудовать для решения определенных таким образом задач оперативную площадку.</a:t>
          </a:r>
          <a:endParaRPr lang="ru-RU" dirty="0"/>
        </a:p>
      </dgm:t>
    </dgm:pt>
    <dgm:pt modelId="{051F3B30-5D7F-436D-97F8-4448BE91D5E8}" type="parTrans" cxnId="{63B096AC-A29F-4FF5-BDA8-3F9F907227B5}">
      <dgm:prSet/>
      <dgm:spPr/>
      <dgm:t>
        <a:bodyPr/>
        <a:lstStyle/>
        <a:p>
          <a:endParaRPr lang="ru-RU"/>
        </a:p>
      </dgm:t>
    </dgm:pt>
    <dgm:pt modelId="{1639A719-8169-4E1F-94CE-6DDE3809CC9C}" type="sibTrans" cxnId="{63B096AC-A29F-4FF5-BDA8-3F9F907227B5}">
      <dgm:prSet/>
      <dgm:spPr/>
      <dgm:t>
        <a:bodyPr/>
        <a:lstStyle/>
        <a:p>
          <a:endParaRPr lang="ru-RU"/>
        </a:p>
      </dgm:t>
    </dgm:pt>
    <dgm:pt modelId="{D977C1AB-6058-42D6-A593-48AA420329AD}">
      <dgm:prSet phldrT="[Текст]"/>
      <dgm:spPr/>
      <dgm:t>
        <a:bodyPr/>
        <a:lstStyle/>
        <a:p>
          <a:r>
            <a:rPr lang="ru-RU" dirty="0" smtClean="0"/>
            <a:t>6. Запустить работу оперативной площадки.</a:t>
          </a:r>
          <a:endParaRPr lang="ru-RU" dirty="0"/>
        </a:p>
      </dgm:t>
    </dgm:pt>
    <dgm:pt modelId="{65ED0689-C2BF-4470-AFC1-46FF38DF6446}" type="parTrans" cxnId="{93CA693E-3CFE-44B1-9FEF-C4ACB1EA5C01}">
      <dgm:prSet/>
      <dgm:spPr/>
      <dgm:t>
        <a:bodyPr/>
        <a:lstStyle/>
        <a:p>
          <a:endParaRPr lang="ru-RU"/>
        </a:p>
      </dgm:t>
    </dgm:pt>
    <dgm:pt modelId="{66E4DE5E-8926-434E-A37B-F047268EC632}" type="sibTrans" cxnId="{93CA693E-3CFE-44B1-9FEF-C4ACB1EA5C01}">
      <dgm:prSet/>
      <dgm:spPr/>
      <dgm:t>
        <a:bodyPr/>
        <a:lstStyle/>
        <a:p>
          <a:endParaRPr lang="ru-RU"/>
        </a:p>
      </dgm:t>
    </dgm:pt>
    <dgm:pt modelId="{6AE7DC6D-7403-431A-A8E0-CAE4A0D00D04}">
      <dgm:prSet phldrT="[Текст]"/>
      <dgm:spPr/>
      <dgm:t>
        <a:bodyPr/>
        <a:lstStyle/>
        <a:p>
          <a:r>
            <a:rPr lang="ru-RU" dirty="0" smtClean="0"/>
            <a:t>7. В течении трех месяцев провести замеры эффективности работы площадки, при необходимости скорректировать проект.</a:t>
          </a:r>
          <a:endParaRPr lang="ru-RU" dirty="0"/>
        </a:p>
      </dgm:t>
    </dgm:pt>
    <dgm:pt modelId="{8E1B7DC5-BBC2-4690-879B-50CC2290217A}" type="parTrans" cxnId="{1DB71AFE-3E63-4893-A0F0-F06A0FD43E0B}">
      <dgm:prSet/>
      <dgm:spPr/>
      <dgm:t>
        <a:bodyPr/>
        <a:lstStyle/>
        <a:p>
          <a:endParaRPr lang="ru-RU"/>
        </a:p>
      </dgm:t>
    </dgm:pt>
    <dgm:pt modelId="{AF855494-0602-46A6-A773-FBE2C83CC938}" type="sibTrans" cxnId="{1DB71AFE-3E63-4893-A0F0-F06A0FD43E0B}">
      <dgm:prSet/>
      <dgm:spPr/>
      <dgm:t>
        <a:bodyPr/>
        <a:lstStyle/>
        <a:p>
          <a:endParaRPr lang="ru-RU"/>
        </a:p>
      </dgm:t>
    </dgm:pt>
    <dgm:pt modelId="{61A8DC84-0B9C-4585-9A74-C42B7671FA97}" type="pres">
      <dgm:prSet presAssocID="{C16879BC-1083-437D-BEA5-FA5B11E853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38E3C8-C4EF-4229-B30E-932E798685CC}" type="pres">
      <dgm:prSet presAssocID="{BF3DFF40-EBCD-4704-9CBF-3CCC8F7855C3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68F69-C397-49C2-9D57-E1EC26380FC3}" type="pres">
      <dgm:prSet presAssocID="{C20B38E6-4C54-4BAB-BBA8-7DE9A82803F1}" presName="spacer" presStyleCnt="0"/>
      <dgm:spPr/>
      <dgm:t>
        <a:bodyPr/>
        <a:lstStyle/>
        <a:p>
          <a:endParaRPr lang="ru-RU"/>
        </a:p>
      </dgm:t>
    </dgm:pt>
    <dgm:pt modelId="{63920A63-D1D9-4D1E-92FA-8DA606588B7A}" type="pres">
      <dgm:prSet presAssocID="{33DBFB2E-F46F-4CA0-80E9-6CCB96024F8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F443A-6042-4B49-9CFF-EAB8E1A79003}" type="pres">
      <dgm:prSet presAssocID="{126EBA50-C23F-4EB9-B4B3-D7CEF813C212}" presName="spacer" presStyleCnt="0"/>
      <dgm:spPr/>
      <dgm:t>
        <a:bodyPr/>
        <a:lstStyle/>
        <a:p>
          <a:endParaRPr lang="ru-RU"/>
        </a:p>
      </dgm:t>
    </dgm:pt>
    <dgm:pt modelId="{0410C251-755D-41E6-B5DF-001C90F2E98A}" type="pres">
      <dgm:prSet presAssocID="{67D7A407-E2AF-462F-8F65-92F6DD7EED6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85B15-F3CA-4512-807F-CB40FD2C1C97}" type="pres">
      <dgm:prSet presAssocID="{A9F0A120-FC58-4B03-A892-F0FA56ACEFD2}" presName="spacer" presStyleCnt="0"/>
      <dgm:spPr/>
      <dgm:t>
        <a:bodyPr/>
        <a:lstStyle/>
        <a:p>
          <a:endParaRPr lang="ru-RU"/>
        </a:p>
      </dgm:t>
    </dgm:pt>
    <dgm:pt modelId="{95082FEF-2655-4D19-9E39-6785E67B5993}" type="pres">
      <dgm:prSet presAssocID="{BC500C7B-D36A-4E01-A169-94CF985ACF21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CB8DE-CB65-4BEC-9EEF-B9B7E27ED138}" type="pres">
      <dgm:prSet presAssocID="{1639A719-8169-4E1F-94CE-6DDE3809CC9C}" presName="spacer" presStyleCnt="0"/>
      <dgm:spPr/>
      <dgm:t>
        <a:bodyPr/>
        <a:lstStyle/>
        <a:p>
          <a:endParaRPr lang="ru-RU"/>
        </a:p>
      </dgm:t>
    </dgm:pt>
    <dgm:pt modelId="{ED957712-A13B-4D99-8AAD-4D76656EDB64}" type="pres">
      <dgm:prSet presAssocID="{8F81549B-5BB6-41D9-A828-EB19AE348BE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6190C-5CF3-4C12-93DD-F3243A0470A2}" type="pres">
      <dgm:prSet presAssocID="{68BA3F51-A6F7-4412-A5D2-247AB8710225}" presName="spacer" presStyleCnt="0"/>
      <dgm:spPr/>
    </dgm:pt>
    <dgm:pt modelId="{1A78813D-FFFF-410B-886C-7EE4107046A7}" type="pres">
      <dgm:prSet presAssocID="{D977C1AB-6058-42D6-A593-48AA420329A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D50A1-93CE-43A7-8069-8652549BBCF5}" type="pres">
      <dgm:prSet presAssocID="{66E4DE5E-8926-434E-A37B-F047268EC632}" presName="spacer" presStyleCnt="0"/>
      <dgm:spPr/>
    </dgm:pt>
    <dgm:pt modelId="{27385C13-FAB0-40AB-B609-6DD0BB0C3CDE}" type="pres">
      <dgm:prSet presAssocID="{6AE7DC6D-7403-431A-A8E0-CAE4A0D00D0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CA693E-3CFE-44B1-9FEF-C4ACB1EA5C01}" srcId="{C16879BC-1083-437D-BEA5-FA5B11E8537F}" destId="{D977C1AB-6058-42D6-A593-48AA420329AD}" srcOrd="5" destOrd="0" parTransId="{65ED0689-C2BF-4470-AFC1-46FF38DF6446}" sibTransId="{66E4DE5E-8926-434E-A37B-F047268EC632}"/>
    <dgm:cxn modelId="{895A0C26-65FA-47B3-9959-2921ED570BE9}" type="presOf" srcId="{67D7A407-E2AF-462F-8F65-92F6DD7EED64}" destId="{0410C251-755D-41E6-B5DF-001C90F2E98A}" srcOrd="0" destOrd="0" presId="urn:microsoft.com/office/officeart/2005/8/layout/vList2"/>
    <dgm:cxn modelId="{3098318D-4C5F-4219-AF67-58204EB6A1AC}" srcId="{C16879BC-1083-437D-BEA5-FA5B11E8537F}" destId="{8F81549B-5BB6-41D9-A828-EB19AE348BEB}" srcOrd="4" destOrd="0" parTransId="{433EB9A4-DD58-4156-B106-AC0A726A8FC1}" sibTransId="{68BA3F51-A6F7-4412-A5D2-247AB8710225}"/>
    <dgm:cxn modelId="{71C7B182-3AC3-41B7-AFA9-99535FCC31AF}" srcId="{C16879BC-1083-437D-BEA5-FA5B11E8537F}" destId="{33DBFB2E-F46F-4CA0-80E9-6CCB96024F86}" srcOrd="1" destOrd="0" parTransId="{2E8900AF-6007-43DD-B028-5A3C3C852552}" sibTransId="{126EBA50-C23F-4EB9-B4B3-D7CEF813C212}"/>
    <dgm:cxn modelId="{1DB71AFE-3E63-4893-A0F0-F06A0FD43E0B}" srcId="{C16879BC-1083-437D-BEA5-FA5B11E8537F}" destId="{6AE7DC6D-7403-431A-A8E0-CAE4A0D00D04}" srcOrd="6" destOrd="0" parTransId="{8E1B7DC5-BBC2-4690-879B-50CC2290217A}" sibTransId="{AF855494-0602-46A6-A773-FBE2C83CC938}"/>
    <dgm:cxn modelId="{BCFE8E38-4A87-4FCA-B336-C9AEF25A549A}" srcId="{C16879BC-1083-437D-BEA5-FA5B11E8537F}" destId="{67D7A407-E2AF-462F-8F65-92F6DD7EED64}" srcOrd="2" destOrd="0" parTransId="{713CCC16-34B2-4289-909A-E5442287135C}" sibTransId="{A9F0A120-FC58-4B03-A892-F0FA56ACEFD2}"/>
    <dgm:cxn modelId="{410B8F88-5AE7-4ADC-A89C-59140B4A7D7A}" type="presOf" srcId="{6AE7DC6D-7403-431A-A8E0-CAE4A0D00D04}" destId="{27385C13-FAB0-40AB-B609-6DD0BB0C3CDE}" srcOrd="0" destOrd="0" presId="urn:microsoft.com/office/officeart/2005/8/layout/vList2"/>
    <dgm:cxn modelId="{0A0DD98C-C004-48F7-ADD8-0A01F8B03ED0}" type="presOf" srcId="{33DBFB2E-F46F-4CA0-80E9-6CCB96024F86}" destId="{63920A63-D1D9-4D1E-92FA-8DA606588B7A}" srcOrd="0" destOrd="0" presId="urn:microsoft.com/office/officeart/2005/8/layout/vList2"/>
    <dgm:cxn modelId="{9BB660D4-8A68-48E6-8E03-C97F7D6976B1}" type="presOf" srcId="{8F81549B-5BB6-41D9-A828-EB19AE348BEB}" destId="{ED957712-A13B-4D99-8AAD-4D76656EDB64}" srcOrd="0" destOrd="0" presId="urn:microsoft.com/office/officeart/2005/8/layout/vList2"/>
    <dgm:cxn modelId="{09F7F87B-4FDF-4A8F-A727-74191BF6599C}" type="presOf" srcId="{BC500C7B-D36A-4E01-A169-94CF985ACF21}" destId="{95082FEF-2655-4D19-9E39-6785E67B5993}" srcOrd="0" destOrd="0" presId="urn:microsoft.com/office/officeart/2005/8/layout/vList2"/>
    <dgm:cxn modelId="{1E24B86D-81B5-463E-A6ED-C9A81B053F16}" type="presOf" srcId="{C16879BC-1083-437D-BEA5-FA5B11E8537F}" destId="{61A8DC84-0B9C-4585-9A74-C42B7671FA97}" srcOrd="0" destOrd="0" presId="urn:microsoft.com/office/officeart/2005/8/layout/vList2"/>
    <dgm:cxn modelId="{5639110C-EC0E-49A0-9BDC-47FF7C0DD0EE}" type="presOf" srcId="{BF3DFF40-EBCD-4704-9CBF-3CCC8F7855C3}" destId="{C538E3C8-C4EF-4229-B30E-932E798685CC}" srcOrd="0" destOrd="0" presId="urn:microsoft.com/office/officeart/2005/8/layout/vList2"/>
    <dgm:cxn modelId="{24CA6A78-4DBD-4369-B04D-B0E2B6F8A72B}" srcId="{C16879BC-1083-437D-BEA5-FA5B11E8537F}" destId="{BF3DFF40-EBCD-4704-9CBF-3CCC8F7855C3}" srcOrd="0" destOrd="0" parTransId="{A0BB17AE-FBE9-4D8B-B955-42DC9A1E0172}" sibTransId="{C20B38E6-4C54-4BAB-BBA8-7DE9A82803F1}"/>
    <dgm:cxn modelId="{4C2E5BD9-BC32-4BBB-8283-3DD4F66139DF}" type="presOf" srcId="{D977C1AB-6058-42D6-A593-48AA420329AD}" destId="{1A78813D-FFFF-410B-886C-7EE4107046A7}" srcOrd="0" destOrd="0" presId="urn:microsoft.com/office/officeart/2005/8/layout/vList2"/>
    <dgm:cxn modelId="{63B096AC-A29F-4FF5-BDA8-3F9F907227B5}" srcId="{C16879BC-1083-437D-BEA5-FA5B11E8537F}" destId="{BC500C7B-D36A-4E01-A169-94CF985ACF21}" srcOrd="3" destOrd="0" parTransId="{051F3B30-5D7F-436D-97F8-4448BE91D5E8}" sibTransId="{1639A719-8169-4E1F-94CE-6DDE3809CC9C}"/>
    <dgm:cxn modelId="{B28B4C0E-F2A7-403A-A2AB-854455081588}" type="presParOf" srcId="{61A8DC84-0B9C-4585-9A74-C42B7671FA97}" destId="{C538E3C8-C4EF-4229-B30E-932E798685CC}" srcOrd="0" destOrd="0" presId="urn:microsoft.com/office/officeart/2005/8/layout/vList2"/>
    <dgm:cxn modelId="{248E8521-1533-4963-AF6A-A8C14D11582A}" type="presParOf" srcId="{61A8DC84-0B9C-4585-9A74-C42B7671FA97}" destId="{4C768F69-C397-49C2-9D57-E1EC26380FC3}" srcOrd="1" destOrd="0" presId="urn:microsoft.com/office/officeart/2005/8/layout/vList2"/>
    <dgm:cxn modelId="{276FC454-2E04-46D0-824A-A20E822D9BA7}" type="presParOf" srcId="{61A8DC84-0B9C-4585-9A74-C42B7671FA97}" destId="{63920A63-D1D9-4D1E-92FA-8DA606588B7A}" srcOrd="2" destOrd="0" presId="urn:microsoft.com/office/officeart/2005/8/layout/vList2"/>
    <dgm:cxn modelId="{F0520F98-6173-410B-B8B5-8972CF11978E}" type="presParOf" srcId="{61A8DC84-0B9C-4585-9A74-C42B7671FA97}" destId="{940F443A-6042-4B49-9CFF-EAB8E1A79003}" srcOrd="3" destOrd="0" presId="urn:microsoft.com/office/officeart/2005/8/layout/vList2"/>
    <dgm:cxn modelId="{0FA87338-80D0-46F3-AC94-5CFDC9C618C4}" type="presParOf" srcId="{61A8DC84-0B9C-4585-9A74-C42B7671FA97}" destId="{0410C251-755D-41E6-B5DF-001C90F2E98A}" srcOrd="4" destOrd="0" presId="urn:microsoft.com/office/officeart/2005/8/layout/vList2"/>
    <dgm:cxn modelId="{91A2F08C-79F8-4502-814D-20721FB56BB0}" type="presParOf" srcId="{61A8DC84-0B9C-4585-9A74-C42B7671FA97}" destId="{C9885B15-F3CA-4512-807F-CB40FD2C1C97}" srcOrd="5" destOrd="0" presId="urn:microsoft.com/office/officeart/2005/8/layout/vList2"/>
    <dgm:cxn modelId="{A863A892-0108-4980-A294-A4E17E24E244}" type="presParOf" srcId="{61A8DC84-0B9C-4585-9A74-C42B7671FA97}" destId="{95082FEF-2655-4D19-9E39-6785E67B5993}" srcOrd="6" destOrd="0" presId="urn:microsoft.com/office/officeart/2005/8/layout/vList2"/>
    <dgm:cxn modelId="{9A623E47-F7B1-47C3-81A4-8B24BAE4FEE9}" type="presParOf" srcId="{61A8DC84-0B9C-4585-9A74-C42B7671FA97}" destId="{108CB8DE-CB65-4BEC-9EEF-B9B7E27ED138}" srcOrd="7" destOrd="0" presId="urn:microsoft.com/office/officeart/2005/8/layout/vList2"/>
    <dgm:cxn modelId="{DE052B65-8905-474F-8B2E-C522A404033F}" type="presParOf" srcId="{61A8DC84-0B9C-4585-9A74-C42B7671FA97}" destId="{ED957712-A13B-4D99-8AAD-4D76656EDB64}" srcOrd="8" destOrd="0" presId="urn:microsoft.com/office/officeart/2005/8/layout/vList2"/>
    <dgm:cxn modelId="{3BE0B824-EBF7-4377-A208-496D04CE12F4}" type="presParOf" srcId="{61A8DC84-0B9C-4585-9A74-C42B7671FA97}" destId="{ED86190C-5CF3-4C12-93DD-F3243A0470A2}" srcOrd="9" destOrd="0" presId="urn:microsoft.com/office/officeart/2005/8/layout/vList2"/>
    <dgm:cxn modelId="{4C730A66-B879-48BC-BE67-54FC28B89450}" type="presParOf" srcId="{61A8DC84-0B9C-4585-9A74-C42B7671FA97}" destId="{1A78813D-FFFF-410B-886C-7EE4107046A7}" srcOrd="10" destOrd="0" presId="urn:microsoft.com/office/officeart/2005/8/layout/vList2"/>
    <dgm:cxn modelId="{18A06431-1CC7-4D13-A7A0-E5025DFEBCD6}" type="presParOf" srcId="{61A8DC84-0B9C-4585-9A74-C42B7671FA97}" destId="{DF5D50A1-93CE-43A7-8069-8652549BBCF5}" srcOrd="11" destOrd="0" presId="urn:microsoft.com/office/officeart/2005/8/layout/vList2"/>
    <dgm:cxn modelId="{7C5EA487-7A64-4216-8615-739C8FFAD3F6}" type="presParOf" srcId="{61A8DC84-0B9C-4585-9A74-C42B7671FA97}" destId="{27385C13-FAB0-40AB-B609-6DD0BB0C3CDE}" srcOrd="12" destOrd="0" presId="urn:microsoft.com/office/officeart/2005/8/layout/vList2"/>
  </dgm:cxnLst>
  <dgm:bg>
    <a:solidFill>
      <a:schemeClr val="bg1">
        <a:lumMod val="95000"/>
        <a:alpha val="83000"/>
      </a:schemeClr>
    </a:solidFill>
    <a:effectLst>
      <a:outerShdw blurRad="50800" dist="38100" dir="16200000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68DEA2-3C56-45CE-9F58-AD681321E6D0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376FC194-E69A-4C44-84C8-C3DF66D0372F}">
      <dgm:prSet custT="1"/>
      <dgm:spPr/>
      <dgm:t>
        <a:bodyPr/>
        <a:lstStyle/>
        <a:p>
          <a:r>
            <a:rPr lang="ru-RU" sz="2400" dirty="0" smtClean="0"/>
            <a:t>Улучшение имиджа АГУ как ВУЗа современного типа</a:t>
          </a:r>
          <a:endParaRPr lang="ru-RU" sz="2400" dirty="0"/>
        </a:p>
      </dgm:t>
    </dgm:pt>
    <dgm:pt modelId="{2D66ED0B-30A6-4A0B-AE28-AEB9EF60ACA5}" type="parTrans" cxnId="{89670549-BCD6-4C43-8CA7-266B25C3DCA4}">
      <dgm:prSet/>
      <dgm:spPr/>
      <dgm:t>
        <a:bodyPr/>
        <a:lstStyle/>
        <a:p>
          <a:endParaRPr lang="ru-RU" sz="2000"/>
        </a:p>
      </dgm:t>
    </dgm:pt>
    <dgm:pt modelId="{68B7E46F-5D5A-4771-80F1-D0E996CB78F0}" type="sibTrans" cxnId="{89670549-BCD6-4C43-8CA7-266B25C3DCA4}">
      <dgm:prSet/>
      <dgm:spPr/>
      <dgm:t>
        <a:bodyPr/>
        <a:lstStyle/>
        <a:p>
          <a:endParaRPr lang="ru-RU" sz="2000"/>
        </a:p>
      </dgm:t>
    </dgm:pt>
    <dgm:pt modelId="{AA805029-2AC4-453E-B8C1-8AE6314D1A43}">
      <dgm:prSet custT="1"/>
      <dgm:spPr/>
      <dgm:t>
        <a:bodyPr/>
        <a:lstStyle/>
        <a:p>
          <a:r>
            <a:rPr lang="ru-RU" sz="2400" dirty="0" smtClean="0"/>
            <a:t>Появление оперативной площадки для решения задач образования и самоподготовки</a:t>
          </a:r>
          <a:endParaRPr lang="ru-RU" sz="2400" dirty="0"/>
        </a:p>
      </dgm:t>
    </dgm:pt>
    <dgm:pt modelId="{EC9CF6F0-09C5-46AE-8827-E32D5574FD56}" type="parTrans" cxnId="{78C41701-A00B-4864-81A6-3DB9E292F7F4}">
      <dgm:prSet/>
      <dgm:spPr/>
      <dgm:t>
        <a:bodyPr/>
        <a:lstStyle/>
        <a:p>
          <a:endParaRPr lang="ru-RU" sz="2000"/>
        </a:p>
      </dgm:t>
    </dgm:pt>
    <dgm:pt modelId="{0C0BF062-C8DE-40EF-B721-7C616417175B}" type="sibTrans" cxnId="{78C41701-A00B-4864-81A6-3DB9E292F7F4}">
      <dgm:prSet/>
      <dgm:spPr/>
      <dgm:t>
        <a:bodyPr/>
        <a:lstStyle/>
        <a:p>
          <a:endParaRPr lang="ru-RU" sz="2000"/>
        </a:p>
      </dgm:t>
    </dgm:pt>
    <dgm:pt modelId="{B3D463C3-6F33-40AB-856B-CE3744A61EEA}">
      <dgm:prSet custT="1"/>
      <dgm:spPr/>
      <dgm:t>
        <a:bodyPr/>
        <a:lstStyle/>
        <a:p>
          <a:r>
            <a:rPr lang="ru-RU" sz="2400" dirty="0" smtClean="0"/>
            <a:t>Увеличение эргономичности образовательного пространства АГУ</a:t>
          </a:r>
          <a:endParaRPr lang="ru-RU" sz="2400" dirty="0"/>
        </a:p>
      </dgm:t>
    </dgm:pt>
    <dgm:pt modelId="{266A4966-8BB2-4451-AB6F-6CC7D9C71FC7}" type="parTrans" cxnId="{B9F8AC81-535F-4EF9-B5B8-A9EBFD2BF5ED}">
      <dgm:prSet/>
      <dgm:spPr/>
      <dgm:t>
        <a:bodyPr/>
        <a:lstStyle/>
        <a:p>
          <a:endParaRPr lang="ru-RU" sz="2000"/>
        </a:p>
      </dgm:t>
    </dgm:pt>
    <dgm:pt modelId="{3F230A51-14CF-4EFB-8A89-BC2779CA8DFF}" type="sibTrans" cxnId="{B9F8AC81-535F-4EF9-B5B8-A9EBFD2BF5ED}">
      <dgm:prSet/>
      <dgm:spPr/>
      <dgm:t>
        <a:bodyPr/>
        <a:lstStyle/>
        <a:p>
          <a:endParaRPr lang="ru-RU" sz="2000"/>
        </a:p>
      </dgm:t>
    </dgm:pt>
    <dgm:pt modelId="{00441A5A-9433-4E4D-89C4-4EF2B7A209C5}">
      <dgm:prSet custT="1"/>
      <dgm:spPr/>
      <dgm:t>
        <a:bodyPr/>
        <a:lstStyle/>
        <a:p>
          <a:r>
            <a:rPr lang="ru-RU" sz="2400" dirty="0" smtClean="0"/>
            <a:t>Расширение диапазона организации работы студенческой самоорганизации</a:t>
          </a:r>
          <a:endParaRPr lang="ru-RU" sz="2400" dirty="0"/>
        </a:p>
      </dgm:t>
    </dgm:pt>
    <dgm:pt modelId="{DC2AFA5D-A41E-4A84-A67A-B3FD10299C36}" type="parTrans" cxnId="{8DDB9106-2954-4868-8CA5-2556D86BACB3}">
      <dgm:prSet/>
      <dgm:spPr/>
      <dgm:t>
        <a:bodyPr/>
        <a:lstStyle/>
        <a:p>
          <a:endParaRPr lang="ru-RU" sz="2000"/>
        </a:p>
      </dgm:t>
    </dgm:pt>
    <dgm:pt modelId="{C1C21CB7-2578-4CAD-BC83-54E310BD57E1}" type="sibTrans" cxnId="{8DDB9106-2954-4868-8CA5-2556D86BACB3}">
      <dgm:prSet/>
      <dgm:spPr/>
      <dgm:t>
        <a:bodyPr/>
        <a:lstStyle/>
        <a:p>
          <a:endParaRPr lang="ru-RU" sz="2000"/>
        </a:p>
      </dgm:t>
    </dgm:pt>
    <dgm:pt modelId="{81A49A98-0755-4ED6-AE44-367BAC26A137}">
      <dgm:prSet custT="1"/>
      <dgm:spPr/>
      <dgm:t>
        <a:bodyPr/>
        <a:lstStyle/>
        <a:p>
          <a:r>
            <a:rPr lang="ru-RU" sz="2400" dirty="0" smtClean="0"/>
            <a:t>Общий рост успеваемости обучающихся</a:t>
          </a:r>
          <a:endParaRPr lang="ru-RU" sz="2400" dirty="0"/>
        </a:p>
      </dgm:t>
    </dgm:pt>
    <dgm:pt modelId="{884B05F7-DF1C-4F0D-8FBC-E3245DC3E5DA}" type="parTrans" cxnId="{9F38EA5B-AE81-4D9A-BE76-642BB9635C5B}">
      <dgm:prSet/>
      <dgm:spPr/>
      <dgm:t>
        <a:bodyPr/>
        <a:lstStyle/>
        <a:p>
          <a:endParaRPr lang="ru-RU" sz="2000"/>
        </a:p>
      </dgm:t>
    </dgm:pt>
    <dgm:pt modelId="{5DEDE3F6-FCE5-4C14-8C4B-44EC512744DB}" type="sibTrans" cxnId="{9F38EA5B-AE81-4D9A-BE76-642BB9635C5B}">
      <dgm:prSet/>
      <dgm:spPr/>
      <dgm:t>
        <a:bodyPr/>
        <a:lstStyle/>
        <a:p>
          <a:endParaRPr lang="ru-RU" sz="2000"/>
        </a:p>
      </dgm:t>
    </dgm:pt>
    <dgm:pt modelId="{34450C7A-ED43-45E2-8EE6-8A3776AC5E7E}" type="pres">
      <dgm:prSet presAssocID="{B768DEA2-3C56-45CE-9F58-AD681321E6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B718FF-E287-4A6B-B7EA-8F4A2DD587F6}" type="pres">
      <dgm:prSet presAssocID="{B768DEA2-3C56-45CE-9F58-AD681321E6D0}" presName="Name1" presStyleCnt="0"/>
      <dgm:spPr/>
      <dgm:t>
        <a:bodyPr/>
        <a:lstStyle/>
        <a:p>
          <a:endParaRPr lang="ru-RU"/>
        </a:p>
      </dgm:t>
    </dgm:pt>
    <dgm:pt modelId="{318FE1C2-EA2B-47EF-BBC4-3B4E64C1B0FA}" type="pres">
      <dgm:prSet presAssocID="{B768DEA2-3C56-45CE-9F58-AD681321E6D0}" presName="cycle" presStyleCnt="0"/>
      <dgm:spPr/>
      <dgm:t>
        <a:bodyPr/>
        <a:lstStyle/>
        <a:p>
          <a:endParaRPr lang="ru-RU"/>
        </a:p>
      </dgm:t>
    </dgm:pt>
    <dgm:pt modelId="{729C0909-95BB-4A8B-ADB6-C42DB7D6C5DA}" type="pres">
      <dgm:prSet presAssocID="{B768DEA2-3C56-45CE-9F58-AD681321E6D0}" presName="srcNode" presStyleLbl="node1" presStyleIdx="0" presStyleCnt="5"/>
      <dgm:spPr/>
      <dgm:t>
        <a:bodyPr/>
        <a:lstStyle/>
        <a:p>
          <a:endParaRPr lang="ru-RU"/>
        </a:p>
      </dgm:t>
    </dgm:pt>
    <dgm:pt modelId="{FC35B88A-CAB4-4E08-841D-5AF5FE3E1FA0}" type="pres">
      <dgm:prSet presAssocID="{B768DEA2-3C56-45CE-9F58-AD681321E6D0}" presName="conn" presStyleLbl="parChTrans1D2" presStyleIdx="0" presStyleCnt="1"/>
      <dgm:spPr/>
      <dgm:t>
        <a:bodyPr/>
        <a:lstStyle/>
        <a:p>
          <a:endParaRPr lang="ru-RU"/>
        </a:p>
      </dgm:t>
    </dgm:pt>
    <dgm:pt modelId="{F3386405-4DB4-4550-A24D-1D07108C2295}" type="pres">
      <dgm:prSet presAssocID="{B768DEA2-3C56-45CE-9F58-AD681321E6D0}" presName="extraNode" presStyleLbl="node1" presStyleIdx="0" presStyleCnt="5"/>
      <dgm:spPr/>
      <dgm:t>
        <a:bodyPr/>
        <a:lstStyle/>
        <a:p>
          <a:endParaRPr lang="ru-RU"/>
        </a:p>
      </dgm:t>
    </dgm:pt>
    <dgm:pt modelId="{7B64E82A-B408-4029-9283-86F8A16F8BE4}" type="pres">
      <dgm:prSet presAssocID="{B768DEA2-3C56-45CE-9F58-AD681321E6D0}" presName="dstNode" presStyleLbl="node1" presStyleIdx="0" presStyleCnt="5"/>
      <dgm:spPr/>
      <dgm:t>
        <a:bodyPr/>
        <a:lstStyle/>
        <a:p>
          <a:endParaRPr lang="ru-RU"/>
        </a:p>
      </dgm:t>
    </dgm:pt>
    <dgm:pt modelId="{27B871E2-689C-41C4-9FE4-EB908759A097}" type="pres">
      <dgm:prSet presAssocID="{AA805029-2AC4-453E-B8C1-8AE6314D1A4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D3AA7-F85D-4943-9A90-D67750B8DA41}" type="pres">
      <dgm:prSet presAssocID="{AA805029-2AC4-453E-B8C1-8AE6314D1A43}" presName="accent_1" presStyleCnt="0"/>
      <dgm:spPr/>
      <dgm:t>
        <a:bodyPr/>
        <a:lstStyle/>
        <a:p>
          <a:endParaRPr lang="ru-RU"/>
        </a:p>
      </dgm:t>
    </dgm:pt>
    <dgm:pt modelId="{664109F3-7D25-4BDA-A07F-D3178D4DD3CF}" type="pres">
      <dgm:prSet presAssocID="{AA805029-2AC4-453E-B8C1-8AE6314D1A43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FB6BC658-01BA-4F56-ACEB-8EF4C93999FE}" type="pres">
      <dgm:prSet presAssocID="{B3D463C3-6F33-40AB-856B-CE3744A61EE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90965-6B9E-458E-9B6B-6669A8B9B60E}" type="pres">
      <dgm:prSet presAssocID="{B3D463C3-6F33-40AB-856B-CE3744A61EEA}" presName="accent_2" presStyleCnt="0"/>
      <dgm:spPr/>
      <dgm:t>
        <a:bodyPr/>
        <a:lstStyle/>
        <a:p>
          <a:endParaRPr lang="ru-RU"/>
        </a:p>
      </dgm:t>
    </dgm:pt>
    <dgm:pt modelId="{3ED69770-8833-4A6E-B0F7-7E71AC694C17}" type="pres">
      <dgm:prSet presAssocID="{B3D463C3-6F33-40AB-856B-CE3744A61EEA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7CA16ADE-6616-4B87-8A99-28CE60274B43}" type="pres">
      <dgm:prSet presAssocID="{00441A5A-9433-4E4D-89C4-4EF2B7A209C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C0F3E-6FB7-4775-ADE1-FF82EC0AB2C6}" type="pres">
      <dgm:prSet presAssocID="{00441A5A-9433-4E4D-89C4-4EF2B7A209C5}" presName="accent_3" presStyleCnt="0"/>
      <dgm:spPr/>
      <dgm:t>
        <a:bodyPr/>
        <a:lstStyle/>
        <a:p>
          <a:endParaRPr lang="ru-RU"/>
        </a:p>
      </dgm:t>
    </dgm:pt>
    <dgm:pt modelId="{72E6AC77-83FA-4E3A-BFDE-9881F73866BA}" type="pres">
      <dgm:prSet presAssocID="{00441A5A-9433-4E4D-89C4-4EF2B7A209C5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755B1BA0-2982-4462-A411-E4B75BB03A8E}" type="pres">
      <dgm:prSet presAssocID="{81A49A98-0755-4ED6-AE44-367BAC26A13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AE36F-50F0-4EE4-AD25-B2F19232B019}" type="pres">
      <dgm:prSet presAssocID="{81A49A98-0755-4ED6-AE44-367BAC26A137}" presName="accent_4" presStyleCnt="0"/>
      <dgm:spPr/>
      <dgm:t>
        <a:bodyPr/>
        <a:lstStyle/>
        <a:p>
          <a:endParaRPr lang="ru-RU"/>
        </a:p>
      </dgm:t>
    </dgm:pt>
    <dgm:pt modelId="{84049BE7-EA3D-40A9-B066-AF14C814ED57}" type="pres">
      <dgm:prSet presAssocID="{81A49A98-0755-4ED6-AE44-367BAC26A137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D6A85C9D-1C06-4322-8BFC-21092D316D21}" type="pres">
      <dgm:prSet presAssocID="{376FC194-E69A-4C44-84C8-C3DF66D0372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08927-0F89-4592-8E9F-DBB714C73B84}" type="pres">
      <dgm:prSet presAssocID="{376FC194-E69A-4C44-84C8-C3DF66D0372F}" presName="accent_5" presStyleCnt="0"/>
      <dgm:spPr/>
      <dgm:t>
        <a:bodyPr/>
        <a:lstStyle/>
        <a:p>
          <a:endParaRPr lang="ru-RU"/>
        </a:p>
      </dgm:t>
    </dgm:pt>
    <dgm:pt modelId="{ACA3CFB5-907D-4056-8055-2CDBB3D60C7F}" type="pres">
      <dgm:prSet presAssocID="{376FC194-E69A-4C44-84C8-C3DF66D0372F}" presName="accentRepeatNode" presStyleLbl="solidFgAcc1" presStyleIdx="4" presStyleCnt="5"/>
      <dgm:spPr/>
      <dgm:t>
        <a:bodyPr/>
        <a:lstStyle/>
        <a:p>
          <a:endParaRPr lang="ru-RU"/>
        </a:p>
      </dgm:t>
    </dgm:pt>
  </dgm:ptLst>
  <dgm:cxnLst>
    <dgm:cxn modelId="{DD2F7841-5550-45FF-B5F5-64CD3E953AB0}" type="presOf" srcId="{81A49A98-0755-4ED6-AE44-367BAC26A137}" destId="{755B1BA0-2982-4462-A411-E4B75BB03A8E}" srcOrd="0" destOrd="0" presId="urn:microsoft.com/office/officeart/2008/layout/VerticalCurvedList"/>
    <dgm:cxn modelId="{6573D330-ABB4-4B17-856C-00F704FC75AE}" type="presOf" srcId="{B768DEA2-3C56-45CE-9F58-AD681321E6D0}" destId="{34450C7A-ED43-45E2-8EE6-8A3776AC5E7E}" srcOrd="0" destOrd="0" presId="urn:microsoft.com/office/officeart/2008/layout/VerticalCurvedList"/>
    <dgm:cxn modelId="{8DDB9106-2954-4868-8CA5-2556D86BACB3}" srcId="{B768DEA2-3C56-45CE-9F58-AD681321E6D0}" destId="{00441A5A-9433-4E4D-89C4-4EF2B7A209C5}" srcOrd="2" destOrd="0" parTransId="{DC2AFA5D-A41E-4A84-A67A-B3FD10299C36}" sibTransId="{C1C21CB7-2578-4CAD-BC83-54E310BD57E1}"/>
    <dgm:cxn modelId="{9E90FD38-AA2B-402A-A49A-DD17E5EC91D6}" type="presOf" srcId="{376FC194-E69A-4C44-84C8-C3DF66D0372F}" destId="{D6A85C9D-1C06-4322-8BFC-21092D316D21}" srcOrd="0" destOrd="0" presId="urn:microsoft.com/office/officeart/2008/layout/VerticalCurvedList"/>
    <dgm:cxn modelId="{868DD766-E689-4DAB-AB9C-DFA0C3024148}" type="presOf" srcId="{B3D463C3-6F33-40AB-856B-CE3744A61EEA}" destId="{FB6BC658-01BA-4F56-ACEB-8EF4C93999FE}" srcOrd="0" destOrd="0" presId="urn:microsoft.com/office/officeart/2008/layout/VerticalCurvedList"/>
    <dgm:cxn modelId="{89670549-BCD6-4C43-8CA7-266B25C3DCA4}" srcId="{B768DEA2-3C56-45CE-9F58-AD681321E6D0}" destId="{376FC194-E69A-4C44-84C8-C3DF66D0372F}" srcOrd="4" destOrd="0" parTransId="{2D66ED0B-30A6-4A0B-AE28-AEB9EF60ACA5}" sibTransId="{68B7E46F-5D5A-4771-80F1-D0E996CB78F0}"/>
    <dgm:cxn modelId="{6578A450-0F51-47AA-9EFC-AC35348EDAFC}" type="presOf" srcId="{0C0BF062-C8DE-40EF-B721-7C616417175B}" destId="{FC35B88A-CAB4-4E08-841D-5AF5FE3E1FA0}" srcOrd="0" destOrd="0" presId="urn:microsoft.com/office/officeart/2008/layout/VerticalCurvedList"/>
    <dgm:cxn modelId="{B9F8AC81-535F-4EF9-B5B8-A9EBFD2BF5ED}" srcId="{B768DEA2-3C56-45CE-9F58-AD681321E6D0}" destId="{B3D463C3-6F33-40AB-856B-CE3744A61EEA}" srcOrd="1" destOrd="0" parTransId="{266A4966-8BB2-4451-AB6F-6CC7D9C71FC7}" sibTransId="{3F230A51-14CF-4EFB-8A89-BC2779CA8DFF}"/>
    <dgm:cxn modelId="{37323CB3-1E6E-490C-B8FF-F43CF8C713B4}" type="presOf" srcId="{00441A5A-9433-4E4D-89C4-4EF2B7A209C5}" destId="{7CA16ADE-6616-4B87-8A99-28CE60274B43}" srcOrd="0" destOrd="0" presId="urn:microsoft.com/office/officeart/2008/layout/VerticalCurvedList"/>
    <dgm:cxn modelId="{9F38EA5B-AE81-4D9A-BE76-642BB9635C5B}" srcId="{B768DEA2-3C56-45CE-9F58-AD681321E6D0}" destId="{81A49A98-0755-4ED6-AE44-367BAC26A137}" srcOrd="3" destOrd="0" parTransId="{884B05F7-DF1C-4F0D-8FBC-E3245DC3E5DA}" sibTransId="{5DEDE3F6-FCE5-4C14-8C4B-44EC512744DB}"/>
    <dgm:cxn modelId="{78C41701-A00B-4864-81A6-3DB9E292F7F4}" srcId="{B768DEA2-3C56-45CE-9F58-AD681321E6D0}" destId="{AA805029-2AC4-453E-B8C1-8AE6314D1A43}" srcOrd="0" destOrd="0" parTransId="{EC9CF6F0-09C5-46AE-8827-E32D5574FD56}" sibTransId="{0C0BF062-C8DE-40EF-B721-7C616417175B}"/>
    <dgm:cxn modelId="{95BD6852-1C7C-49A7-8F50-6498C66EA649}" type="presOf" srcId="{AA805029-2AC4-453E-B8C1-8AE6314D1A43}" destId="{27B871E2-689C-41C4-9FE4-EB908759A097}" srcOrd="0" destOrd="0" presId="urn:microsoft.com/office/officeart/2008/layout/VerticalCurvedList"/>
    <dgm:cxn modelId="{7AA45F3B-FA69-4943-B257-EEB9B298BFCB}" type="presParOf" srcId="{34450C7A-ED43-45E2-8EE6-8A3776AC5E7E}" destId="{31B718FF-E287-4A6B-B7EA-8F4A2DD587F6}" srcOrd="0" destOrd="0" presId="urn:microsoft.com/office/officeart/2008/layout/VerticalCurvedList"/>
    <dgm:cxn modelId="{5BD928F3-91FB-4D81-8652-B59A0614E5D6}" type="presParOf" srcId="{31B718FF-E287-4A6B-B7EA-8F4A2DD587F6}" destId="{318FE1C2-EA2B-47EF-BBC4-3B4E64C1B0FA}" srcOrd="0" destOrd="0" presId="urn:microsoft.com/office/officeart/2008/layout/VerticalCurvedList"/>
    <dgm:cxn modelId="{FE9C6AD0-8A04-4704-B2B9-8FFA13EDF170}" type="presParOf" srcId="{318FE1C2-EA2B-47EF-BBC4-3B4E64C1B0FA}" destId="{729C0909-95BB-4A8B-ADB6-C42DB7D6C5DA}" srcOrd="0" destOrd="0" presId="urn:microsoft.com/office/officeart/2008/layout/VerticalCurvedList"/>
    <dgm:cxn modelId="{2276791D-BBAE-4264-AF20-622680B9FAB7}" type="presParOf" srcId="{318FE1C2-EA2B-47EF-BBC4-3B4E64C1B0FA}" destId="{FC35B88A-CAB4-4E08-841D-5AF5FE3E1FA0}" srcOrd="1" destOrd="0" presId="urn:microsoft.com/office/officeart/2008/layout/VerticalCurvedList"/>
    <dgm:cxn modelId="{B1A8CACC-EAD2-41B2-AEDF-C4E7FF59289A}" type="presParOf" srcId="{318FE1C2-EA2B-47EF-BBC4-3B4E64C1B0FA}" destId="{F3386405-4DB4-4550-A24D-1D07108C2295}" srcOrd="2" destOrd="0" presId="urn:microsoft.com/office/officeart/2008/layout/VerticalCurvedList"/>
    <dgm:cxn modelId="{3F2928A1-34FC-4241-9DD8-3DF4C1A4EACC}" type="presParOf" srcId="{318FE1C2-EA2B-47EF-BBC4-3B4E64C1B0FA}" destId="{7B64E82A-B408-4029-9283-86F8A16F8BE4}" srcOrd="3" destOrd="0" presId="urn:microsoft.com/office/officeart/2008/layout/VerticalCurvedList"/>
    <dgm:cxn modelId="{507761EB-5C97-4E00-AFC6-62F2904EB5CC}" type="presParOf" srcId="{31B718FF-E287-4A6B-B7EA-8F4A2DD587F6}" destId="{27B871E2-689C-41C4-9FE4-EB908759A097}" srcOrd="1" destOrd="0" presId="urn:microsoft.com/office/officeart/2008/layout/VerticalCurvedList"/>
    <dgm:cxn modelId="{C66AFE4A-A133-4BF0-B553-81F66F51D4DE}" type="presParOf" srcId="{31B718FF-E287-4A6B-B7EA-8F4A2DD587F6}" destId="{65BD3AA7-F85D-4943-9A90-D67750B8DA41}" srcOrd="2" destOrd="0" presId="urn:microsoft.com/office/officeart/2008/layout/VerticalCurvedList"/>
    <dgm:cxn modelId="{CF84AD32-2986-4E25-BA4C-08EFBA2B78F4}" type="presParOf" srcId="{65BD3AA7-F85D-4943-9A90-D67750B8DA41}" destId="{664109F3-7D25-4BDA-A07F-D3178D4DD3CF}" srcOrd="0" destOrd="0" presId="urn:microsoft.com/office/officeart/2008/layout/VerticalCurvedList"/>
    <dgm:cxn modelId="{EE944DB9-5AD3-4C2A-ADB4-E0E968E64416}" type="presParOf" srcId="{31B718FF-E287-4A6B-B7EA-8F4A2DD587F6}" destId="{FB6BC658-01BA-4F56-ACEB-8EF4C93999FE}" srcOrd="3" destOrd="0" presId="urn:microsoft.com/office/officeart/2008/layout/VerticalCurvedList"/>
    <dgm:cxn modelId="{0DCA811C-C77A-427D-84D2-81E36C13E491}" type="presParOf" srcId="{31B718FF-E287-4A6B-B7EA-8F4A2DD587F6}" destId="{92390965-6B9E-458E-9B6B-6669A8B9B60E}" srcOrd="4" destOrd="0" presId="urn:microsoft.com/office/officeart/2008/layout/VerticalCurvedList"/>
    <dgm:cxn modelId="{D4255845-3915-4241-A0EF-0656FCCB5705}" type="presParOf" srcId="{92390965-6B9E-458E-9B6B-6669A8B9B60E}" destId="{3ED69770-8833-4A6E-B0F7-7E71AC694C17}" srcOrd="0" destOrd="0" presId="urn:microsoft.com/office/officeart/2008/layout/VerticalCurvedList"/>
    <dgm:cxn modelId="{C01F0901-E6AF-4767-A82B-E0DC5715D727}" type="presParOf" srcId="{31B718FF-E287-4A6B-B7EA-8F4A2DD587F6}" destId="{7CA16ADE-6616-4B87-8A99-28CE60274B43}" srcOrd="5" destOrd="0" presId="urn:microsoft.com/office/officeart/2008/layout/VerticalCurvedList"/>
    <dgm:cxn modelId="{01D962B2-13F3-4CC5-B97E-4D4666C33272}" type="presParOf" srcId="{31B718FF-E287-4A6B-B7EA-8F4A2DD587F6}" destId="{DD5C0F3E-6FB7-4775-ADE1-FF82EC0AB2C6}" srcOrd="6" destOrd="0" presId="urn:microsoft.com/office/officeart/2008/layout/VerticalCurvedList"/>
    <dgm:cxn modelId="{5F57F454-959C-4A5C-A29A-B84A3F90F2CB}" type="presParOf" srcId="{DD5C0F3E-6FB7-4775-ADE1-FF82EC0AB2C6}" destId="{72E6AC77-83FA-4E3A-BFDE-9881F73866BA}" srcOrd="0" destOrd="0" presId="urn:microsoft.com/office/officeart/2008/layout/VerticalCurvedList"/>
    <dgm:cxn modelId="{F9C0FF64-C6CF-47A1-BAAB-94A87441FB09}" type="presParOf" srcId="{31B718FF-E287-4A6B-B7EA-8F4A2DD587F6}" destId="{755B1BA0-2982-4462-A411-E4B75BB03A8E}" srcOrd="7" destOrd="0" presId="urn:microsoft.com/office/officeart/2008/layout/VerticalCurvedList"/>
    <dgm:cxn modelId="{F107C024-7C9B-4586-A031-D71E03F046E9}" type="presParOf" srcId="{31B718FF-E287-4A6B-B7EA-8F4A2DD587F6}" destId="{E80AE36F-50F0-4EE4-AD25-B2F19232B019}" srcOrd="8" destOrd="0" presId="urn:microsoft.com/office/officeart/2008/layout/VerticalCurvedList"/>
    <dgm:cxn modelId="{9482C558-01E1-42AB-B46B-4FD16861F25B}" type="presParOf" srcId="{E80AE36F-50F0-4EE4-AD25-B2F19232B019}" destId="{84049BE7-EA3D-40A9-B066-AF14C814ED57}" srcOrd="0" destOrd="0" presId="urn:microsoft.com/office/officeart/2008/layout/VerticalCurvedList"/>
    <dgm:cxn modelId="{C836050F-D42C-40AB-B39E-C621B005208B}" type="presParOf" srcId="{31B718FF-E287-4A6B-B7EA-8F4A2DD587F6}" destId="{D6A85C9D-1C06-4322-8BFC-21092D316D21}" srcOrd="9" destOrd="0" presId="urn:microsoft.com/office/officeart/2008/layout/VerticalCurvedList"/>
    <dgm:cxn modelId="{D2077EA5-9E5E-4D8B-87CC-EE5EEFFDF236}" type="presParOf" srcId="{31B718FF-E287-4A6B-B7EA-8F4A2DD587F6}" destId="{B1B08927-0F89-4592-8E9F-DBB714C73B84}" srcOrd="10" destOrd="0" presId="urn:microsoft.com/office/officeart/2008/layout/VerticalCurvedList"/>
    <dgm:cxn modelId="{FD37A358-E4C1-4DBC-952C-78F349D858A5}" type="presParOf" srcId="{B1B08927-0F89-4592-8E9F-DBB714C73B84}" destId="{ACA3CFB5-907D-4056-8055-2CDBB3D60C7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10D143-1AA9-4CF4-BC04-1BBD71F4FE78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9ECFB6A-F498-4349-9FE1-C24CD74C962B}">
      <dgm:prSet/>
      <dgm:spPr/>
      <dgm:t>
        <a:bodyPr/>
        <a:lstStyle/>
        <a:p>
          <a:r>
            <a:rPr lang="ru-RU" b="1" dirty="0" smtClean="0"/>
            <a:t>На уровне цели:</a:t>
          </a:r>
          <a:endParaRPr lang="ru-RU" b="1" dirty="0"/>
        </a:p>
      </dgm:t>
    </dgm:pt>
    <dgm:pt modelId="{E44E27A7-9791-415D-A572-A75FD8747484}" type="parTrans" cxnId="{E84B2F95-EC5B-4F2A-8D07-A637BE8DE756}">
      <dgm:prSet/>
      <dgm:spPr/>
      <dgm:t>
        <a:bodyPr/>
        <a:lstStyle/>
        <a:p>
          <a:endParaRPr lang="ru-RU"/>
        </a:p>
      </dgm:t>
    </dgm:pt>
    <dgm:pt modelId="{91A50426-A4B4-4BE1-8F4A-4EE24AFCFED6}" type="sibTrans" cxnId="{E84B2F95-EC5B-4F2A-8D07-A637BE8DE756}">
      <dgm:prSet/>
      <dgm:spPr/>
      <dgm:t>
        <a:bodyPr/>
        <a:lstStyle/>
        <a:p>
          <a:endParaRPr lang="ru-RU"/>
        </a:p>
      </dgm:t>
    </dgm:pt>
    <dgm:pt modelId="{492FF06F-3FA9-423D-8C59-A7D62E0C8962}">
      <dgm:prSet/>
      <dgm:spPr/>
      <dgm:t>
        <a:bodyPr/>
        <a:lstStyle/>
        <a:p>
          <a:r>
            <a:rPr lang="ru-RU" dirty="0" smtClean="0"/>
            <a:t>Отсутствие подходящего помещения в образовательном пространстве АГУ</a:t>
          </a:r>
          <a:endParaRPr lang="ru-RU" dirty="0"/>
        </a:p>
      </dgm:t>
    </dgm:pt>
    <dgm:pt modelId="{79EF6E46-14EC-4517-9749-1D6675DFB7FD}" type="parTrans" cxnId="{E3431D7C-9FD6-48AA-81B8-CB82199DEE3F}">
      <dgm:prSet/>
      <dgm:spPr/>
      <dgm:t>
        <a:bodyPr/>
        <a:lstStyle/>
        <a:p>
          <a:endParaRPr lang="ru-RU"/>
        </a:p>
      </dgm:t>
    </dgm:pt>
    <dgm:pt modelId="{F36EB761-6D7B-45C6-9607-B676C67025F8}" type="sibTrans" cxnId="{E3431D7C-9FD6-48AA-81B8-CB82199DEE3F}">
      <dgm:prSet/>
      <dgm:spPr/>
      <dgm:t>
        <a:bodyPr/>
        <a:lstStyle/>
        <a:p>
          <a:endParaRPr lang="ru-RU"/>
        </a:p>
      </dgm:t>
    </dgm:pt>
    <dgm:pt modelId="{082C6E40-B510-4228-AA50-4BD19841432D}">
      <dgm:prSet/>
      <dgm:spPr/>
      <dgm:t>
        <a:bodyPr/>
        <a:lstStyle/>
        <a:p>
          <a:r>
            <a:rPr lang="ru-RU" b="1" dirty="0" smtClean="0"/>
            <a:t>На уровне задач:</a:t>
          </a:r>
          <a:endParaRPr lang="ru-RU" b="1" dirty="0"/>
        </a:p>
      </dgm:t>
    </dgm:pt>
    <dgm:pt modelId="{0B6FCE42-83B8-4B85-8456-32082253F80C}" type="parTrans" cxnId="{E74DC63F-7E89-43CF-A24E-8C2938DA670A}">
      <dgm:prSet/>
      <dgm:spPr/>
      <dgm:t>
        <a:bodyPr/>
        <a:lstStyle/>
        <a:p>
          <a:endParaRPr lang="ru-RU"/>
        </a:p>
      </dgm:t>
    </dgm:pt>
    <dgm:pt modelId="{95449D40-19EC-4996-8489-165F52AAF330}" type="sibTrans" cxnId="{E74DC63F-7E89-43CF-A24E-8C2938DA670A}">
      <dgm:prSet/>
      <dgm:spPr/>
      <dgm:t>
        <a:bodyPr/>
        <a:lstStyle/>
        <a:p>
          <a:endParaRPr lang="ru-RU"/>
        </a:p>
      </dgm:t>
    </dgm:pt>
    <dgm:pt modelId="{A59D553C-CF3A-4734-B185-D345472DC829}">
      <dgm:prSet/>
      <dgm:spPr/>
      <dgm:t>
        <a:bodyPr/>
        <a:lstStyle/>
        <a:p>
          <a:pPr algn="l"/>
          <a:r>
            <a:rPr lang="ru-RU" dirty="0" smtClean="0"/>
            <a:t>Недостаток финансирования</a:t>
          </a:r>
          <a:endParaRPr lang="ru-RU" dirty="0"/>
        </a:p>
      </dgm:t>
    </dgm:pt>
    <dgm:pt modelId="{809C6DFF-F4A4-45F6-A315-6A2DAB974DF6}" type="parTrans" cxnId="{15F521E9-D840-434F-96B2-0161216015ED}">
      <dgm:prSet/>
      <dgm:spPr/>
      <dgm:t>
        <a:bodyPr/>
        <a:lstStyle/>
        <a:p>
          <a:endParaRPr lang="ru-RU"/>
        </a:p>
      </dgm:t>
    </dgm:pt>
    <dgm:pt modelId="{1218821D-6BEE-4150-8F72-676BF295A8E7}" type="sibTrans" cxnId="{15F521E9-D840-434F-96B2-0161216015ED}">
      <dgm:prSet/>
      <dgm:spPr/>
      <dgm:t>
        <a:bodyPr/>
        <a:lstStyle/>
        <a:p>
          <a:endParaRPr lang="ru-RU"/>
        </a:p>
      </dgm:t>
    </dgm:pt>
    <dgm:pt modelId="{1CFB5E91-0AEB-499D-B148-6F33A938E179}">
      <dgm:prSet/>
      <dgm:spPr/>
      <dgm:t>
        <a:bodyPr/>
        <a:lstStyle/>
        <a:p>
          <a:r>
            <a:rPr lang="ru-RU" b="1" dirty="0" smtClean="0"/>
            <a:t>На уровне мероприятий:</a:t>
          </a:r>
          <a:endParaRPr lang="ru-RU" b="1" dirty="0"/>
        </a:p>
      </dgm:t>
    </dgm:pt>
    <dgm:pt modelId="{874D6D84-34E4-468F-8CD2-C75F8171FC18}" type="parTrans" cxnId="{9C5162A0-B069-4376-9C93-1FF85FF7F7AB}">
      <dgm:prSet/>
      <dgm:spPr/>
      <dgm:t>
        <a:bodyPr/>
        <a:lstStyle/>
        <a:p>
          <a:endParaRPr lang="ru-RU"/>
        </a:p>
      </dgm:t>
    </dgm:pt>
    <dgm:pt modelId="{9DB3DF7C-1394-4E4A-919D-00520F09F454}" type="sibTrans" cxnId="{9C5162A0-B069-4376-9C93-1FF85FF7F7AB}">
      <dgm:prSet/>
      <dgm:spPr/>
      <dgm:t>
        <a:bodyPr/>
        <a:lstStyle/>
        <a:p>
          <a:endParaRPr lang="ru-RU"/>
        </a:p>
      </dgm:t>
    </dgm:pt>
    <dgm:pt modelId="{E37B65B7-BD56-4F09-965A-D2DA8D0AE3DE}">
      <dgm:prSet/>
      <dgm:spPr/>
      <dgm:t>
        <a:bodyPr/>
        <a:lstStyle/>
        <a:p>
          <a:r>
            <a:rPr lang="ru-RU" dirty="0" smtClean="0"/>
            <a:t>Логистические ошибки работы площадки: простой, оккупация конкретными группами</a:t>
          </a:r>
          <a:endParaRPr lang="ru-RU" dirty="0"/>
        </a:p>
      </dgm:t>
    </dgm:pt>
    <dgm:pt modelId="{8D3B848B-EA60-4BA5-8B4A-04C3176E74A9}" type="parTrans" cxnId="{76F04FB4-62FE-4C53-B4F3-86B4ACBD12D4}">
      <dgm:prSet/>
      <dgm:spPr/>
      <dgm:t>
        <a:bodyPr/>
        <a:lstStyle/>
        <a:p>
          <a:endParaRPr lang="ru-RU"/>
        </a:p>
      </dgm:t>
    </dgm:pt>
    <dgm:pt modelId="{F2F17CC0-F554-4683-BC60-41A9E4E42A3F}" type="sibTrans" cxnId="{76F04FB4-62FE-4C53-B4F3-86B4ACBD12D4}">
      <dgm:prSet/>
      <dgm:spPr/>
      <dgm:t>
        <a:bodyPr/>
        <a:lstStyle/>
        <a:p>
          <a:endParaRPr lang="ru-RU"/>
        </a:p>
      </dgm:t>
    </dgm:pt>
    <dgm:pt modelId="{4DFB27F8-E705-4E05-AF73-471EB2C01A0F}">
      <dgm:prSet/>
      <dgm:spPr/>
      <dgm:t>
        <a:bodyPr/>
        <a:lstStyle/>
        <a:p>
          <a:r>
            <a:rPr lang="ru-RU" dirty="0" smtClean="0"/>
            <a:t>Отсутствие интереса администрации вуза в работе оперативной площадки</a:t>
          </a:r>
          <a:endParaRPr lang="ru-RU" dirty="0"/>
        </a:p>
      </dgm:t>
    </dgm:pt>
    <dgm:pt modelId="{5D7D87B2-0EBB-4C7B-87AF-EF4F24CDE809}" type="parTrans" cxnId="{F3BFDF5C-06A1-4B41-86DA-716F38B8C81B}">
      <dgm:prSet/>
      <dgm:spPr/>
      <dgm:t>
        <a:bodyPr/>
        <a:lstStyle/>
        <a:p>
          <a:endParaRPr lang="ru-RU"/>
        </a:p>
      </dgm:t>
    </dgm:pt>
    <dgm:pt modelId="{FAFEF204-17EA-4360-BD87-C516973E9653}" type="sibTrans" cxnId="{F3BFDF5C-06A1-4B41-86DA-716F38B8C81B}">
      <dgm:prSet/>
      <dgm:spPr/>
      <dgm:t>
        <a:bodyPr/>
        <a:lstStyle/>
        <a:p>
          <a:endParaRPr lang="ru-RU"/>
        </a:p>
      </dgm:t>
    </dgm:pt>
    <dgm:pt modelId="{31CDA6CA-BB30-49C9-826B-BB96F380C3F2}">
      <dgm:prSet/>
      <dgm:spPr/>
      <dgm:t>
        <a:bodyPr/>
        <a:lstStyle/>
        <a:p>
          <a:r>
            <a:rPr lang="ru-RU" dirty="0" smtClean="0"/>
            <a:t>Несоответствие уровня запросов обучающихся и возможностей реализуемого проекта</a:t>
          </a:r>
          <a:endParaRPr lang="ru-RU" dirty="0"/>
        </a:p>
      </dgm:t>
    </dgm:pt>
    <dgm:pt modelId="{005843E6-CC87-44C5-957B-AF450CBD7A0E}" type="parTrans" cxnId="{972E95C0-23AB-4B3F-A143-881201F1102C}">
      <dgm:prSet/>
      <dgm:spPr/>
      <dgm:t>
        <a:bodyPr/>
        <a:lstStyle/>
        <a:p>
          <a:endParaRPr lang="ru-RU"/>
        </a:p>
      </dgm:t>
    </dgm:pt>
    <dgm:pt modelId="{6716FC26-ED72-4474-B7D0-372F765B7B63}" type="sibTrans" cxnId="{972E95C0-23AB-4B3F-A143-881201F1102C}">
      <dgm:prSet/>
      <dgm:spPr/>
      <dgm:t>
        <a:bodyPr/>
        <a:lstStyle/>
        <a:p>
          <a:endParaRPr lang="ru-RU"/>
        </a:p>
      </dgm:t>
    </dgm:pt>
    <dgm:pt modelId="{E63F8906-3D2D-4D31-8F28-716D0865A239}">
      <dgm:prSet/>
      <dgm:spPr/>
      <dgm:t>
        <a:bodyPr/>
        <a:lstStyle/>
        <a:p>
          <a:pPr algn="just"/>
          <a:r>
            <a:rPr lang="ru-RU" dirty="0" smtClean="0"/>
            <a:t>Неудача в согласовании графика работы оперативной площадки с администрацией вуза</a:t>
          </a:r>
          <a:endParaRPr lang="ru-RU" dirty="0"/>
        </a:p>
      </dgm:t>
    </dgm:pt>
    <dgm:pt modelId="{E6FB48F7-2CF4-41BE-857F-CBBC756D2770}" type="parTrans" cxnId="{69CCB21B-2F41-413D-88BA-27AC3F18C473}">
      <dgm:prSet/>
      <dgm:spPr/>
      <dgm:t>
        <a:bodyPr/>
        <a:lstStyle/>
        <a:p>
          <a:endParaRPr lang="ru-RU"/>
        </a:p>
      </dgm:t>
    </dgm:pt>
    <dgm:pt modelId="{FE94323D-EB3A-4AA5-B113-E2A43A9EC08A}" type="sibTrans" cxnId="{69CCB21B-2F41-413D-88BA-27AC3F18C473}">
      <dgm:prSet/>
      <dgm:spPr/>
      <dgm:t>
        <a:bodyPr/>
        <a:lstStyle/>
        <a:p>
          <a:endParaRPr lang="ru-RU"/>
        </a:p>
      </dgm:t>
    </dgm:pt>
    <dgm:pt modelId="{27546706-886F-4DC8-A4B3-40E35399ECD0}">
      <dgm:prSet/>
      <dgm:spPr/>
      <dgm:t>
        <a:bodyPr/>
        <a:lstStyle/>
        <a:p>
          <a:pPr algn="just"/>
          <a:r>
            <a:rPr lang="ru-RU" dirty="0" smtClean="0"/>
            <a:t>Срыв в поставке оборудования</a:t>
          </a:r>
          <a:endParaRPr lang="ru-RU" dirty="0"/>
        </a:p>
      </dgm:t>
    </dgm:pt>
    <dgm:pt modelId="{54434645-67CA-45B9-AB2D-1178CF4B9FE0}" type="parTrans" cxnId="{D2250AD3-D27A-4675-BF31-49E664792D8F}">
      <dgm:prSet/>
      <dgm:spPr/>
      <dgm:t>
        <a:bodyPr/>
        <a:lstStyle/>
        <a:p>
          <a:endParaRPr lang="ru-RU"/>
        </a:p>
      </dgm:t>
    </dgm:pt>
    <dgm:pt modelId="{7BEF07A6-035A-47E8-9ABF-967CD77F6714}" type="sibTrans" cxnId="{D2250AD3-D27A-4675-BF31-49E664792D8F}">
      <dgm:prSet/>
      <dgm:spPr/>
      <dgm:t>
        <a:bodyPr/>
        <a:lstStyle/>
        <a:p>
          <a:endParaRPr lang="ru-RU"/>
        </a:p>
      </dgm:t>
    </dgm:pt>
    <dgm:pt modelId="{816DA6A3-4033-49EC-98C8-5DD8B2B84741}">
      <dgm:prSet/>
      <dgm:spPr/>
      <dgm:t>
        <a:bodyPr/>
        <a:lstStyle/>
        <a:p>
          <a:r>
            <a:rPr lang="ru-RU" dirty="0" smtClean="0"/>
            <a:t>Провал информационного оповещения</a:t>
          </a:r>
          <a:endParaRPr lang="ru-RU" dirty="0"/>
        </a:p>
      </dgm:t>
    </dgm:pt>
    <dgm:pt modelId="{E7FC7B19-F7CE-4682-B3AE-B97D4DEB6A3C}" type="parTrans" cxnId="{A3DC6976-BDA9-4A67-95BB-58A34E715972}">
      <dgm:prSet/>
      <dgm:spPr/>
      <dgm:t>
        <a:bodyPr/>
        <a:lstStyle/>
        <a:p>
          <a:endParaRPr lang="ru-RU"/>
        </a:p>
      </dgm:t>
    </dgm:pt>
    <dgm:pt modelId="{53BA718E-01C4-49DF-B81D-7ECC2B611D92}" type="sibTrans" cxnId="{A3DC6976-BDA9-4A67-95BB-58A34E715972}">
      <dgm:prSet/>
      <dgm:spPr/>
      <dgm:t>
        <a:bodyPr/>
        <a:lstStyle/>
        <a:p>
          <a:endParaRPr lang="ru-RU"/>
        </a:p>
      </dgm:t>
    </dgm:pt>
    <dgm:pt modelId="{24EF29C3-227A-4246-97A9-FF14E9E92891}">
      <dgm:prSet/>
      <dgm:spPr/>
      <dgm:t>
        <a:bodyPr/>
        <a:lstStyle/>
        <a:p>
          <a:r>
            <a:rPr lang="ru-RU" dirty="0" smtClean="0"/>
            <a:t>Использование административного ресурса для нарушения разработанного регламента</a:t>
          </a:r>
          <a:endParaRPr lang="ru-RU" dirty="0"/>
        </a:p>
      </dgm:t>
    </dgm:pt>
    <dgm:pt modelId="{ED2E0BA3-2184-4517-A5DB-12962130FB7E}" type="parTrans" cxnId="{9E0A4085-ADAE-4D28-8942-E1E7596F5688}">
      <dgm:prSet/>
      <dgm:spPr/>
      <dgm:t>
        <a:bodyPr/>
        <a:lstStyle/>
        <a:p>
          <a:endParaRPr lang="ru-RU"/>
        </a:p>
      </dgm:t>
    </dgm:pt>
    <dgm:pt modelId="{E178FD16-EEE4-4939-AC43-762E1AA89849}" type="sibTrans" cxnId="{9E0A4085-ADAE-4D28-8942-E1E7596F5688}">
      <dgm:prSet/>
      <dgm:spPr/>
      <dgm:t>
        <a:bodyPr/>
        <a:lstStyle/>
        <a:p>
          <a:endParaRPr lang="ru-RU"/>
        </a:p>
      </dgm:t>
    </dgm:pt>
    <dgm:pt modelId="{E9BD9FCD-AEFF-4831-B9ED-AB9092CD39D5}">
      <dgm:prSet/>
      <dgm:spPr/>
      <dgm:t>
        <a:bodyPr/>
        <a:lstStyle/>
        <a:p>
          <a:r>
            <a:rPr lang="ru-RU" dirty="0" smtClean="0"/>
            <a:t>Межличностные и межгрупповые конфликты за ресурсы площадки</a:t>
          </a:r>
          <a:endParaRPr lang="ru-RU" dirty="0"/>
        </a:p>
      </dgm:t>
    </dgm:pt>
    <dgm:pt modelId="{33700B97-4919-4D93-A31B-F2289586C141}" type="parTrans" cxnId="{01D6AAC3-1C7E-4AD8-B2CC-FD2B522794AF}">
      <dgm:prSet/>
      <dgm:spPr/>
      <dgm:t>
        <a:bodyPr/>
        <a:lstStyle/>
        <a:p>
          <a:endParaRPr lang="ru-RU"/>
        </a:p>
      </dgm:t>
    </dgm:pt>
    <dgm:pt modelId="{FA3535C1-F236-4357-8375-1A9D4F74A982}" type="sibTrans" cxnId="{01D6AAC3-1C7E-4AD8-B2CC-FD2B522794AF}">
      <dgm:prSet/>
      <dgm:spPr/>
      <dgm:t>
        <a:bodyPr/>
        <a:lstStyle/>
        <a:p>
          <a:endParaRPr lang="ru-RU"/>
        </a:p>
      </dgm:t>
    </dgm:pt>
    <dgm:pt modelId="{75AC58E7-4D34-45D0-830B-D0F446DEE8F1}" type="pres">
      <dgm:prSet presAssocID="{5B10D143-1AA9-4CF4-BC04-1BBD71F4FE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6E594D-7F6D-471C-9E10-BB707519C6EF}" type="pres">
      <dgm:prSet presAssocID="{F9ECFB6A-F498-4349-9FE1-C24CD74C962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C0E04-5EAD-4210-9874-BA4DFD38AD9E}" type="pres">
      <dgm:prSet presAssocID="{F9ECFB6A-F498-4349-9FE1-C24CD74C962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23077-35DB-46DE-8C82-A73B29FBA17B}" type="pres">
      <dgm:prSet presAssocID="{082C6E40-B510-4228-AA50-4BD19841432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CDC72-F3E7-48F2-B0BE-179425DF5A43}" type="pres">
      <dgm:prSet presAssocID="{082C6E40-B510-4228-AA50-4BD19841432D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59283-887A-4720-BC5C-28578CB5555F}" type="pres">
      <dgm:prSet presAssocID="{1CFB5E91-0AEB-499D-B148-6F33A938E17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873A0-4229-4573-8775-73A57E058A5B}" type="pres">
      <dgm:prSet presAssocID="{1CFB5E91-0AEB-499D-B148-6F33A938E179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DC6976-BDA9-4A67-95BB-58A34E715972}" srcId="{1CFB5E91-0AEB-499D-B148-6F33A938E179}" destId="{816DA6A3-4033-49EC-98C8-5DD8B2B84741}" srcOrd="1" destOrd="0" parTransId="{E7FC7B19-F7CE-4682-B3AE-B97D4DEB6A3C}" sibTransId="{53BA718E-01C4-49DF-B81D-7ECC2B611D92}"/>
    <dgm:cxn modelId="{947B5228-A43E-4877-B259-81B7D80FFC22}" type="presOf" srcId="{E9BD9FCD-AEFF-4831-B9ED-AB9092CD39D5}" destId="{C62873A0-4229-4573-8775-73A57E058A5B}" srcOrd="0" destOrd="3" presId="urn:microsoft.com/office/officeart/2005/8/layout/vList2"/>
    <dgm:cxn modelId="{E84B2F95-EC5B-4F2A-8D07-A637BE8DE756}" srcId="{5B10D143-1AA9-4CF4-BC04-1BBD71F4FE78}" destId="{F9ECFB6A-F498-4349-9FE1-C24CD74C962B}" srcOrd="0" destOrd="0" parTransId="{E44E27A7-9791-415D-A572-A75FD8747484}" sibTransId="{91A50426-A4B4-4BE1-8F4A-4EE24AFCFED6}"/>
    <dgm:cxn modelId="{04D58638-30C5-42DD-B6AA-0153F54781AD}" type="presOf" srcId="{F9ECFB6A-F498-4349-9FE1-C24CD74C962B}" destId="{B56E594D-7F6D-471C-9E10-BB707519C6EF}" srcOrd="0" destOrd="0" presId="urn:microsoft.com/office/officeart/2005/8/layout/vList2"/>
    <dgm:cxn modelId="{9633E1FC-D584-4B59-8089-9AD700072EC3}" type="presOf" srcId="{816DA6A3-4033-49EC-98C8-5DD8B2B84741}" destId="{C62873A0-4229-4573-8775-73A57E058A5B}" srcOrd="0" destOrd="1" presId="urn:microsoft.com/office/officeart/2005/8/layout/vList2"/>
    <dgm:cxn modelId="{F3BFDF5C-06A1-4B41-86DA-716F38B8C81B}" srcId="{F9ECFB6A-F498-4349-9FE1-C24CD74C962B}" destId="{4DFB27F8-E705-4E05-AF73-471EB2C01A0F}" srcOrd="1" destOrd="0" parTransId="{5D7D87B2-0EBB-4C7B-87AF-EF4F24CDE809}" sibTransId="{FAFEF204-17EA-4360-BD87-C516973E9653}"/>
    <dgm:cxn modelId="{01D6AAC3-1C7E-4AD8-B2CC-FD2B522794AF}" srcId="{1CFB5E91-0AEB-499D-B148-6F33A938E179}" destId="{E9BD9FCD-AEFF-4831-B9ED-AB9092CD39D5}" srcOrd="3" destOrd="0" parTransId="{33700B97-4919-4D93-A31B-F2289586C141}" sibTransId="{FA3535C1-F236-4357-8375-1A9D4F74A982}"/>
    <dgm:cxn modelId="{E6FD0755-4E15-4408-A4B8-90962E8A62F8}" type="presOf" srcId="{24EF29C3-227A-4246-97A9-FF14E9E92891}" destId="{C62873A0-4229-4573-8775-73A57E058A5B}" srcOrd="0" destOrd="2" presId="urn:microsoft.com/office/officeart/2005/8/layout/vList2"/>
    <dgm:cxn modelId="{24F8BBF7-AFC2-4BA3-9D7D-91F2CE933D9E}" type="presOf" srcId="{1CFB5E91-0AEB-499D-B148-6F33A938E179}" destId="{7C159283-887A-4720-BC5C-28578CB5555F}" srcOrd="0" destOrd="0" presId="urn:microsoft.com/office/officeart/2005/8/layout/vList2"/>
    <dgm:cxn modelId="{E74DC63F-7E89-43CF-A24E-8C2938DA670A}" srcId="{5B10D143-1AA9-4CF4-BC04-1BBD71F4FE78}" destId="{082C6E40-B510-4228-AA50-4BD19841432D}" srcOrd="1" destOrd="0" parTransId="{0B6FCE42-83B8-4B85-8456-32082253F80C}" sibTransId="{95449D40-19EC-4996-8489-165F52AAF330}"/>
    <dgm:cxn modelId="{D757E04D-DC89-478A-A5D0-F112224EC7C1}" type="presOf" srcId="{E63F8906-3D2D-4D31-8F28-716D0865A239}" destId="{247CDC72-F3E7-48F2-B0BE-179425DF5A43}" srcOrd="0" destOrd="1" presId="urn:microsoft.com/office/officeart/2005/8/layout/vList2"/>
    <dgm:cxn modelId="{E3431D7C-9FD6-48AA-81B8-CB82199DEE3F}" srcId="{F9ECFB6A-F498-4349-9FE1-C24CD74C962B}" destId="{492FF06F-3FA9-423D-8C59-A7D62E0C8962}" srcOrd="0" destOrd="0" parTransId="{79EF6E46-14EC-4517-9749-1D6675DFB7FD}" sibTransId="{F36EB761-6D7B-45C6-9607-B676C67025F8}"/>
    <dgm:cxn modelId="{D4B75757-A6B3-475C-A1DD-92CADBF6DFA8}" type="presOf" srcId="{A59D553C-CF3A-4734-B185-D345472DC829}" destId="{247CDC72-F3E7-48F2-B0BE-179425DF5A43}" srcOrd="0" destOrd="0" presId="urn:microsoft.com/office/officeart/2005/8/layout/vList2"/>
    <dgm:cxn modelId="{0BE12F7C-B5E8-41B2-B1BD-0BC0E3A0E285}" type="presOf" srcId="{31CDA6CA-BB30-49C9-826B-BB96F380C3F2}" destId="{2B2C0E04-5EAD-4210-9874-BA4DFD38AD9E}" srcOrd="0" destOrd="2" presId="urn:microsoft.com/office/officeart/2005/8/layout/vList2"/>
    <dgm:cxn modelId="{49387D78-DA02-4933-9F6A-D047551C1618}" type="presOf" srcId="{E37B65B7-BD56-4F09-965A-D2DA8D0AE3DE}" destId="{C62873A0-4229-4573-8775-73A57E058A5B}" srcOrd="0" destOrd="0" presId="urn:microsoft.com/office/officeart/2005/8/layout/vList2"/>
    <dgm:cxn modelId="{9E0A4085-ADAE-4D28-8942-E1E7596F5688}" srcId="{1CFB5E91-0AEB-499D-B148-6F33A938E179}" destId="{24EF29C3-227A-4246-97A9-FF14E9E92891}" srcOrd="2" destOrd="0" parTransId="{ED2E0BA3-2184-4517-A5DB-12962130FB7E}" sibTransId="{E178FD16-EEE4-4939-AC43-762E1AA89849}"/>
    <dgm:cxn modelId="{9C5162A0-B069-4376-9C93-1FF85FF7F7AB}" srcId="{5B10D143-1AA9-4CF4-BC04-1BBD71F4FE78}" destId="{1CFB5E91-0AEB-499D-B148-6F33A938E179}" srcOrd="2" destOrd="0" parTransId="{874D6D84-34E4-468F-8CD2-C75F8171FC18}" sibTransId="{9DB3DF7C-1394-4E4A-919D-00520F09F454}"/>
    <dgm:cxn modelId="{A01304FD-5C79-45D3-8078-4E1F029FE029}" type="presOf" srcId="{5B10D143-1AA9-4CF4-BC04-1BBD71F4FE78}" destId="{75AC58E7-4D34-45D0-830B-D0F446DEE8F1}" srcOrd="0" destOrd="0" presId="urn:microsoft.com/office/officeart/2005/8/layout/vList2"/>
    <dgm:cxn modelId="{86A58FA9-37DA-4228-97A5-41681FB7D823}" type="presOf" srcId="{27546706-886F-4DC8-A4B3-40E35399ECD0}" destId="{247CDC72-F3E7-48F2-B0BE-179425DF5A43}" srcOrd="0" destOrd="2" presId="urn:microsoft.com/office/officeart/2005/8/layout/vList2"/>
    <dgm:cxn modelId="{E0680EBC-016C-49A3-AF92-7AFB9A2EE8FC}" type="presOf" srcId="{4DFB27F8-E705-4E05-AF73-471EB2C01A0F}" destId="{2B2C0E04-5EAD-4210-9874-BA4DFD38AD9E}" srcOrd="0" destOrd="1" presId="urn:microsoft.com/office/officeart/2005/8/layout/vList2"/>
    <dgm:cxn modelId="{972E95C0-23AB-4B3F-A143-881201F1102C}" srcId="{F9ECFB6A-F498-4349-9FE1-C24CD74C962B}" destId="{31CDA6CA-BB30-49C9-826B-BB96F380C3F2}" srcOrd="2" destOrd="0" parTransId="{005843E6-CC87-44C5-957B-AF450CBD7A0E}" sibTransId="{6716FC26-ED72-4474-B7D0-372F765B7B63}"/>
    <dgm:cxn modelId="{15F521E9-D840-434F-96B2-0161216015ED}" srcId="{082C6E40-B510-4228-AA50-4BD19841432D}" destId="{A59D553C-CF3A-4734-B185-D345472DC829}" srcOrd="0" destOrd="0" parTransId="{809C6DFF-F4A4-45F6-A315-6A2DAB974DF6}" sibTransId="{1218821D-6BEE-4150-8F72-676BF295A8E7}"/>
    <dgm:cxn modelId="{2712B725-B42C-4998-A558-60C5432E0BD9}" type="presOf" srcId="{082C6E40-B510-4228-AA50-4BD19841432D}" destId="{45723077-35DB-46DE-8C82-A73B29FBA17B}" srcOrd="0" destOrd="0" presId="urn:microsoft.com/office/officeart/2005/8/layout/vList2"/>
    <dgm:cxn modelId="{A531CF17-DB48-4A51-827B-1ECC3E3C2E7F}" type="presOf" srcId="{492FF06F-3FA9-423D-8C59-A7D62E0C8962}" destId="{2B2C0E04-5EAD-4210-9874-BA4DFD38AD9E}" srcOrd="0" destOrd="0" presId="urn:microsoft.com/office/officeart/2005/8/layout/vList2"/>
    <dgm:cxn modelId="{69CCB21B-2F41-413D-88BA-27AC3F18C473}" srcId="{082C6E40-B510-4228-AA50-4BD19841432D}" destId="{E63F8906-3D2D-4D31-8F28-716D0865A239}" srcOrd="1" destOrd="0" parTransId="{E6FB48F7-2CF4-41BE-857F-CBBC756D2770}" sibTransId="{FE94323D-EB3A-4AA5-B113-E2A43A9EC08A}"/>
    <dgm:cxn modelId="{D2250AD3-D27A-4675-BF31-49E664792D8F}" srcId="{082C6E40-B510-4228-AA50-4BD19841432D}" destId="{27546706-886F-4DC8-A4B3-40E35399ECD0}" srcOrd="2" destOrd="0" parTransId="{54434645-67CA-45B9-AB2D-1178CF4B9FE0}" sibTransId="{7BEF07A6-035A-47E8-9ABF-967CD77F6714}"/>
    <dgm:cxn modelId="{76F04FB4-62FE-4C53-B4F3-86B4ACBD12D4}" srcId="{1CFB5E91-0AEB-499D-B148-6F33A938E179}" destId="{E37B65B7-BD56-4F09-965A-D2DA8D0AE3DE}" srcOrd="0" destOrd="0" parTransId="{8D3B848B-EA60-4BA5-8B4A-04C3176E74A9}" sibTransId="{F2F17CC0-F554-4683-BC60-41A9E4E42A3F}"/>
    <dgm:cxn modelId="{DFCB17CC-9840-473E-9317-D60CE08842F5}" type="presParOf" srcId="{75AC58E7-4D34-45D0-830B-D0F446DEE8F1}" destId="{B56E594D-7F6D-471C-9E10-BB707519C6EF}" srcOrd="0" destOrd="0" presId="urn:microsoft.com/office/officeart/2005/8/layout/vList2"/>
    <dgm:cxn modelId="{B204635F-D52B-4118-AD02-6729A5AA7080}" type="presParOf" srcId="{75AC58E7-4D34-45D0-830B-D0F446DEE8F1}" destId="{2B2C0E04-5EAD-4210-9874-BA4DFD38AD9E}" srcOrd="1" destOrd="0" presId="urn:microsoft.com/office/officeart/2005/8/layout/vList2"/>
    <dgm:cxn modelId="{047E5509-07AF-47F6-9529-B375435E1B33}" type="presParOf" srcId="{75AC58E7-4D34-45D0-830B-D0F446DEE8F1}" destId="{45723077-35DB-46DE-8C82-A73B29FBA17B}" srcOrd="2" destOrd="0" presId="urn:microsoft.com/office/officeart/2005/8/layout/vList2"/>
    <dgm:cxn modelId="{9CEBB24A-371E-417A-8B2B-A03C8E0B2051}" type="presParOf" srcId="{75AC58E7-4D34-45D0-830B-D0F446DEE8F1}" destId="{247CDC72-F3E7-48F2-B0BE-179425DF5A43}" srcOrd="3" destOrd="0" presId="urn:microsoft.com/office/officeart/2005/8/layout/vList2"/>
    <dgm:cxn modelId="{D1B15615-7B4A-4CE9-A0B3-AF30CF4714FA}" type="presParOf" srcId="{75AC58E7-4D34-45D0-830B-D0F446DEE8F1}" destId="{7C159283-887A-4720-BC5C-28578CB5555F}" srcOrd="4" destOrd="0" presId="urn:microsoft.com/office/officeart/2005/8/layout/vList2"/>
    <dgm:cxn modelId="{42CAAAAE-9696-4F70-8107-CD4D5E6E070A}" type="presParOf" srcId="{75AC58E7-4D34-45D0-830B-D0F446DEE8F1}" destId="{C62873A0-4229-4573-8775-73A57E058A5B}" srcOrd="5" destOrd="0" presId="urn:microsoft.com/office/officeart/2005/8/layout/vList2"/>
  </dgm:cxnLst>
  <dgm:bg>
    <a:solidFill>
      <a:schemeClr val="bg1">
        <a:lumMod val="95000"/>
      </a:schemeClr>
    </a:solidFill>
    <a:effectLst>
      <a:outerShdw blurRad="50800" dist="38100" dir="16200000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8E3C8-C4EF-4229-B30E-932E798685CC}">
      <dsp:nvSpPr>
        <dsp:cNvPr id="0" name=""/>
        <dsp:cNvSpPr/>
      </dsp:nvSpPr>
      <dsp:spPr>
        <a:xfrm>
          <a:off x="0" y="87467"/>
          <a:ext cx="11425186" cy="716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1. Определить спектр задач образования и самообразования, требующих для своего решения наличия оборудованной оперативной площадки.</a:t>
          </a:r>
          <a:endParaRPr lang="ru-RU" sz="1800" kern="1200" dirty="0"/>
        </a:p>
      </dsp:txBody>
      <dsp:txXfrm>
        <a:off x="34954" y="122421"/>
        <a:ext cx="11355278" cy="646132"/>
      </dsp:txXfrm>
    </dsp:sp>
    <dsp:sp modelId="{63920A63-D1D9-4D1E-92FA-8DA606588B7A}">
      <dsp:nvSpPr>
        <dsp:cNvPr id="0" name=""/>
        <dsp:cNvSpPr/>
      </dsp:nvSpPr>
      <dsp:spPr>
        <a:xfrm>
          <a:off x="0" y="855347"/>
          <a:ext cx="11425186" cy="716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2. Разработать систему правил пользования оперативной площадки в рамках работы ВУЗа.</a:t>
          </a:r>
          <a:endParaRPr lang="ru-RU" sz="1800" kern="1200" dirty="0"/>
        </a:p>
      </dsp:txBody>
      <dsp:txXfrm>
        <a:off x="34954" y="890301"/>
        <a:ext cx="11355278" cy="646132"/>
      </dsp:txXfrm>
    </dsp:sp>
    <dsp:sp modelId="{0410C251-755D-41E6-B5DF-001C90F2E98A}">
      <dsp:nvSpPr>
        <dsp:cNvPr id="0" name=""/>
        <dsp:cNvSpPr/>
      </dsp:nvSpPr>
      <dsp:spPr>
        <a:xfrm>
          <a:off x="0" y="1623227"/>
          <a:ext cx="11425186" cy="716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3. Разработать регламент обслуживания и оценки эффективности работы оперативной площадки.</a:t>
          </a:r>
          <a:endParaRPr lang="ru-RU" sz="1800" kern="1200" dirty="0"/>
        </a:p>
      </dsp:txBody>
      <dsp:txXfrm>
        <a:off x="34954" y="1658181"/>
        <a:ext cx="11355278" cy="646132"/>
      </dsp:txXfrm>
    </dsp:sp>
    <dsp:sp modelId="{95082FEF-2655-4D19-9E39-6785E67B5993}">
      <dsp:nvSpPr>
        <dsp:cNvPr id="0" name=""/>
        <dsp:cNvSpPr/>
      </dsp:nvSpPr>
      <dsp:spPr>
        <a:xfrm>
          <a:off x="0" y="2391107"/>
          <a:ext cx="11425186" cy="716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4. Оборудовать для решения определенных таким образом задач оперативную площадку.</a:t>
          </a:r>
          <a:endParaRPr lang="ru-RU" sz="1800" kern="1200" dirty="0"/>
        </a:p>
      </dsp:txBody>
      <dsp:txXfrm>
        <a:off x="34954" y="2426061"/>
        <a:ext cx="11355278" cy="646132"/>
      </dsp:txXfrm>
    </dsp:sp>
    <dsp:sp modelId="{ED957712-A13B-4D99-8AAD-4D76656EDB64}">
      <dsp:nvSpPr>
        <dsp:cNvPr id="0" name=""/>
        <dsp:cNvSpPr/>
      </dsp:nvSpPr>
      <dsp:spPr>
        <a:xfrm>
          <a:off x="0" y="3158987"/>
          <a:ext cx="11425186" cy="716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5. Информировать потенциальных потребителей оперативной площадки о ее функционале, регламенте и правилах через СМИ, социальные сети и администрацию ВУЗа. </a:t>
          </a:r>
          <a:endParaRPr lang="ru-RU" sz="1800" kern="1200" dirty="0"/>
        </a:p>
      </dsp:txBody>
      <dsp:txXfrm>
        <a:off x="34954" y="3193941"/>
        <a:ext cx="11355278" cy="646132"/>
      </dsp:txXfrm>
    </dsp:sp>
    <dsp:sp modelId="{1A78813D-FFFF-410B-886C-7EE4107046A7}">
      <dsp:nvSpPr>
        <dsp:cNvPr id="0" name=""/>
        <dsp:cNvSpPr/>
      </dsp:nvSpPr>
      <dsp:spPr>
        <a:xfrm>
          <a:off x="0" y="3926867"/>
          <a:ext cx="11425186" cy="716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6. Запустить работу оперативной площадки.</a:t>
          </a:r>
          <a:endParaRPr lang="ru-RU" sz="1800" kern="1200" dirty="0"/>
        </a:p>
      </dsp:txBody>
      <dsp:txXfrm>
        <a:off x="34954" y="3961821"/>
        <a:ext cx="11355278" cy="646132"/>
      </dsp:txXfrm>
    </dsp:sp>
    <dsp:sp modelId="{27385C13-FAB0-40AB-B609-6DD0BB0C3CDE}">
      <dsp:nvSpPr>
        <dsp:cNvPr id="0" name=""/>
        <dsp:cNvSpPr/>
      </dsp:nvSpPr>
      <dsp:spPr>
        <a:xfrm>
          <a:off x="0" y="4694747"/>
          <a:ext cx="11425186" cy="716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7. В течении трех месяцев провести замеры эффективности работы площадки, при необходимости скорректировать проект.</a:t>
          </a:r>
          <a:endParaRPr lang="ru-RU" sz="1800" kern="1200" dirty="0"/>
        </a:p>
      </dsp:txBody>
      <dsp:txXfrm>
        <a:off x="34954" y="4729701"/>
        <a:ext cx="11355278" cy="6461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757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435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846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00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01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89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40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5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100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0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733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615" y="1465729"/>
            <a:ext cx="10493188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A58C9-FCFB-4580-BEAC-130A8A88337A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03376-8130-4720-887D-A279F721465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9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8610">
            <a:off x="392274" y="615251"/>
            <a:ext cx="4172804" cy="29004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9649">
            <a:off x="7550730" y="610238"/>
            <a:ext cx="4143120" cy="27517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3849" y="3415855"/>
            <a:ext cx="1094692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i="1" dirty="0" smtClean="0">
                <a:solidFill>
                  <a:schemeClr val="accent1">
                    <a:lumMod val="75000"/>
                  </a:schemeClr>
                </a:solidFill>
                <a:latin typeface="hAndy" panose="02000503000000000000" pitchFamily="2" charset="-52"/>
              </a:rPr>
              <a:t>Выручай-комната</a:t>
            </a:r>
            <a:endParaRPr lang="ru-RU" sz="4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ndy" panose="02000503000000000000" pitchFamily="2" charset="-52"/>
            </a:endParaRPr>
          </a:p>
        </p:txBody>
      </p:sp>
      <p:pic>
        <p:nvPicPr>
          <p:cNvPr id="1026" name="Picture 2" descr="http://pluspng.com/img-png/png-meetings-conferences-icon-46945-png-100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285" y="558800"/>
            <a:ext cx="2915729" cy="291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52230" y="206317"/>
            <a:ext cx="7497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Групповой проект в </a:t>
            </a:r>
            <a:r>
              <a:rPr lang="ru-RU" b="1" dirty="0">
                <a:solidFill>
                  <a:schemeClr val="accent1"/>
                </a:solidFill>
              </a:rPr>
              <a:t>рамках проекта «ЛМУ- МШСП-2018», </a:t>
            </a:r>
          </a:p>
          <a:p>
            <a:pPr algn="ctr"/>
            <a:r>
              <a:rPr lang="ru-RU" b="1" dirty="0" err="1">
                <a:solidFill>
                  <a:schemeClr val="accent1"/>
                </a:solidFill>
              </a:rPr>
              <a:t>г.Майкоп</a:t>
            </a:r>
            <a:r>
              <a:rPr lang="ru-RU" b="1" dirty="0">
                <a:solidFill>
                  <a:schemeClr val="accent1"/>
                </a:solidFill>
              </a:rPr>
              <a:t>, 22-28 октября 2018 г.</a:t>
            </a:r>
            <a:endParaRPr lang="ru-RU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65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67302" y="365454"/>
            <a:ext cx="55571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Стратегический календарь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14800" y="1843928"/>
            <a:ext cx="69173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>
                    <a:lumMod val="50000"/>
                  </a:schemeClr>
                </a:solidFill>
              </a:rPr>
              <a:t>Сроки реализации проекта:</a:t>
            </a:r>
          </a:p>
          <a:p>
            <a:pPr algn="ctr"/>
            <a:r>
              <a:rPr lang="ru-RU" sz="3200" dirty="0" smtClean="0"/>
              <a:t>С 1 ноября 2018 г. </a:t>
            </a:r>
          </a:p>
          <a:p>
            <a:pPr algn="ctr"/>
            <a:r>
              <a:rPr lang="ru-RU" sz="3200" dirty="0" smtClean="0"/>
              <a:t>по 1 июля 2019 г. </a:t>
            </a:r>
          </a:p>
          <a:p>
            <a:pPr algn="ctr"/>
            <a:r>
              <a:rPr lang="ru-RU" sz="3200" dirty="0" smtClean="0"/>
              <a:t>(затем постоянно в период обучения)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77472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7902" y="365454"/>
            <a:ext cx="72759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Мероприятия и тактический календарь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084343"/>
              </p:ext>
            </p:extLst>
          </p:nvPr>
        </p:nvGraphicFramePr>
        <p:xfrm>
          <a:off x="459460" y="1030052"/>
          <a:ext cx="11372850" cy="565717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26210">
                  <a:extLst>
                    <a:ext uri="{9D8B030D-6E8A-4147-A177-3AD203B41FA5}">
                      <a16:colId xmlns:a16="http://schemas.microsoft.com/office/drawing/2014/main" xmlns="" val="543427362"/>
                    </a:ext>
                  </a:extLst>
                </a:gridCol>
                <a:gridCol w="2892063">
                  <a:extLst>
                    <a:ext uri="{9D8B030D-6E8A-4147-A177-3AD203B41FA5}">
                      <a16:colId xmlns:a16="http://schemas.microsoft.com/office/drawing/2014/main" xmlns="" val="684158983"/>
                    </a:ext>
                  </a:extLst>
                </a:gridCol>
                <a:gridCol w="7954577">
                  <a:extLst>
                    <a:ext uri="{9D8B030D-6E8A-4147-A177-3AD203B41FA5}">
                      <a16:colId xmlns:a16="http://schemas.microsoft.com/office/drawing/2014/main" xmlns="" val="2781692961"/>
                    </a:ext>
                  </a:extLst>
                </a:gridCol>
              </a:tblGrid>
              <a:tr h="489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Календарь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35873407"/>
                  </a:ext>
                </a:extLst>
              </a:tr>
              <a:tr h="707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1.11.18 - 15.11.18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Мониторинг потребностей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образовательного пространства ВУЗа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82248105"/>
                  </a:ext>
                </a:extLst>
              </a:tr>
              <a:tr h="1068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16.11.18 – 20.12.18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Поиск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помещения в рамках образовательного пространства ВУЗА.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Согласование работы оперативной площадки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 руководством ВУЗА.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43500860"/>
                  </a:ext>
                </a:extLst>
              </a:tr>
              <a:tr h="707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21.12.18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15.01.19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системы правил, критериев оценки и регламента работы оперативной площадки.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23422628"/>
                  </a:ext>
                </a:extLst>
              </a:tr>
              <a:tr h="707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16.01.19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15.02.19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Закупка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оборудования и оформление оперативной площадки.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76285901"/>
                  </a:ext>
                </a:extLst>
              </a:tr>
              <a:tr h="761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16.02.19 – 01.03.19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Пресс-релиз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информационное сопровождение открытия площадки.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08650939"/>
                  </a:ext>
                </a:extLst>
              </a:tr>
              <a:tr h="4315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01.03.19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Запуск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работы оперативной площадки.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56699126"/>
                  </a:ext>
                </a:extLst>
              </a:tr>
              <a:tr h="4315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01.03.19 – 01.06.19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Мониторинг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работы площадки.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09251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790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87093" y="410224"/>
            <a:ext cx="50595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Ожидаемые результаты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48909344"/>
              </p:ext>
            </p:extLst>
          </p:nvPr>
        </p:nvGraphicFramePr>
        <p:xfrm>
          <a:off x="702646" y="1056555"/>
          <a:ext cx="10828420" cy="532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4819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2196" y="365453"/>
            <a:ext cx="16273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Риски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83128537"/>
              </p:ext>
            </p:extLst>
          </p:nvPr>
        </p:nvGraphicFramePr>
        <p:xfrm>
          <a:off x="934722" y="1269647"/>
          <a:ext cx="1041346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103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36381" y="365452"/>
            <a:ext cx="3818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Тип проекта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479380"/>
              </p:ext>
            </p:extLst>
          </p:nvPr>
        </p:nvGraphicFramePr>
        <p:xfrm>
          <a:off x="423950" y="1609127"/>
          <a:ext cx="11205556" cy="319866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662855">
                  <a:extLst>
                    <a:ext uri="{9D8B030D-6E8A-4147-A177-3AD203B41FA5}">
                      <a16:colId xmlns:a16="http://schemas.microsoft.com/office/drawing/2014/main" xmlns="" val="348748672"/>
                    </a:ext>
                  </a:extLst>
                </a:gridCol>
                <a:gridCol w="6542701">
                  <a:extLst>
                    <a:ext uri="{9D8B030D-6E8A-4147-A177-3AD203B41FA5}">
                      <a16:colId xmlns:a16="http://schemas.microsoft.com/office/drawing/2014/main" xmlns="" val="2764584092"/>
                    </a:ext>
                  </a:extLst>
                </a:gridCol>
              </a:tblGrid>
              <a:tr h="60786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Социальная проблема</a:t>
                      </a:r>
                      <a:endParaRPr lang="ru-RU" sz="28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2800" b="1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эргономика</a:t>
                      </a:r>
                      <a:r>
                        <a:rPr lang="ru-RU" sz="2800" b="1" baseline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 образовательной среды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087360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Время</a:t>
                      </a:r>
                      <a:endParaRPr lang="ru-RU" sz="28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+mj-lt"/>
                        </a:rPr>
                        <a:t>постоянный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67453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Охват</a:t>
                      </a:r>
                      <a:endParaRPr lang="ru-RU" sz="28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+mj-lt"/>
                        </a:rPr>
                        <a:t>локальный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578174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Ресурсоемкость</a:t>
                      </a:r>
                      <a:endParaRPr lang="ru-RU" sz="28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latin typeface="+mj-lt"/>
                        </a:rPr>
                        <a:t>среднебюджетный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172083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Сложность</a:t>
                      </a:r>
                      <a:endParaRPr lang="ru-RU" sz="28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простой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60427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Благополучатели</a:t>
                      </a:r>
                      <a:endParaRPr lang="ru-RU" sz="28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малые группы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7641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97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08580" y="365453"/>
            <a:ext cx="46746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Описание</a:t>
            </a:r>
          </a:p>
          <a:p>
            <a:pPr algn="ctr"/>
            <a:r>
              <a:rPr lang="ru-RU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проблемной ситуации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8456" y="1704112"/>
            <a:ext cx="10814859" cy="4893647"/>
          </a:xfrm>
          <a:prstGeom prst="rect">
            <a:avLst/>
          </a:prstGeom>
          <a:solidFill>
            <a:srgbClr val="ECF3FA">
              <a:alpha val="80000"/>
            </a:srgb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indent="539737" algn="just"/>
            <a:r>
              <a:rPr lang="ru-RU" sz="2400" dirty="0" smtClean="0"/>
              <a:t>Образование в современном мире все больше смещается в сторону самоподготовки, самообразования, а образовательные учреждения – в комплексное образовательное пространство, предоставляющее условия для различных типов освоения профессиональных компетенций.</a:t>
            </a:r>
          </a:p>
          <a:p>
            <a:pPr indent="539737" algn="just"/>
            <a:r>
              <a:rPr lang="ru-RU" sz="2400" dirty="0" smtClean="0"/>
              <a:t>Образовательное пространство традиционного аудиторного типа не всегда подходит для решения образовательных задач, стоящих перед современными студенческими сообществами.</a:t>
            </a:r>
          </a:p>
          <a:p>
            <a:pPr indent="539737" algn="just"/>
            <a:r>
              <a:rPr lang="ru-RU" sz="2400" dirty="0" smtClean="0"/>
              <a:t>Ряд проблем самообразования, обмена опытом, коллективной проектной работы требует наличия оборудованной площадки для проведения различных видов образовательной деятельности, коммуникации, организационных встреч.</a:t>
            </a:r>
          </a:p>
          <a:p>
            <a:pPr indent="539737" algn="just"/>
            <a:r>
              <a:rPr lang="ru-RU" sz="2400" dirty="0" smtClean="0"/>
              <a:t>Такая площадка задействуется на краткие промежутки времени (например перемены), но должна быть всегда доступна для оперативного использования обучающимися и преподавательским составом.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21278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22840" y="365453"/>
            <a:ext cx="46460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Объект и предмет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8355" y="1482293"/>
            <a:ext cx="1091504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Объектом</a:t>
            </a:r>
            <a:r>
              <a:rPr lang="ru-RU" sz="2400" dirty="0"/>
              <a:t> воздействия социального проекта </a:t>
            </a:r>
            <a:r>
              <a:rPr lang="ru-RU" sz="2400" dirty="0" smtClean="0"/>
              <a:t>являются образовательное пространство ВУЗа как среда комплексного освоения профессиональных компетенций.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8355" y="3415368"/>
            <a:ext cx="10915048" cy="1200329"/>
          </a:xfrm>
          <a:prstGeom prst="rect">
            <a:avLst/>
          </a:prstGeom>
          <a:solidFill>
            <a:srgbClr val="D7E3E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Предметом</a:t>
            </a:r>
            <a:r>
              <a:rPr lang="ru-RU" sz="2400" dirty="0"/>
              <a:t> воздействия социального проекта </a:t>
            </a:r>
            <a:r>
              <a:rPr lang="ru-RU" sz="2400" dirty="0" smtClean="0"/>
              <a:t>является комплекс </a:t>
            </a:r>
            <a:r>
              <a:rPr lang="ru-RU" sz="2400" dirty="0"/>
              <a:t>различных образовательных и самообразовательных </a:t>
            </a:r>
            <a:r>
              <a:rPr lang="ru-RU" sz="2400" dirty="0" smtClean="0"/>
              <a:t>задач, нуждающихся в оперативной площадке.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86151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95979" y="365453"/>
            <a:ext cx="34998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Цель проекта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8357" y="2088682"/>
            <a:ext cx="10915048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600" b="1" dirty="0"/>
              <a:t>Целью</a:t>
            </a:r>
            <a:r>
              <a:rPr lang="ru-RU" sz="3600" dirty="0"/>
              <a:t> социального проекта </a:t>
            </a:r>
            <a:r>
              <a:rPr lang="ru-RU" sz="3600" dirty="0" smtClean="0"/>
              <a:t>является создание постоянно действующей оборудованной площадки для решения оперативных задач образования и самообразования в пространстве ВУЗа.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1119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0746" y="365453"/>
            <a:ext cx="40302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Задачи проекта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23238080"/>
              </p:ext>
            </p:extLst>
          </p:nvPr>
        </p:nvGraphicFramePr>
        <p:xfrm>
          <a:off x="394637" y="1277937"/>
          <a:ext cx="11425187" cy="5498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7678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80280" y="365451"/>
            <a:ext cx="39312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Ресурсы проекта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5949" y="1056599"/>
            <a:ext cx="11219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Тип финансирования: </a:t>
            </a:r>
            <a:r>
              <a:rPr lang="ru-RU" sz="2400" dirty="0"/>
              <a:t>безвозвратная материальная помощь в социальные проекты</a:t>
            </a:r>
          </a:p>
        </p:txBody>
      </p:sp>
      <p:graphicFrame>
        <p:nvGraphicFramePr>
          <p:cNvPr id="7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8132322"/>
              </p:ext>
            </p:extLst>
          </p:nvPr>
        </p:nvGraphicFramePr>
        <p:xfrm>
          <a:off x="396815" y="1621782"/>
          <a:ext cx="11352361" cy="47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9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47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706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75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43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112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50613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№</a:t>
                      </a:r>
                      <a:endParaRPr lang="ru-RU" sz="1500" dirty="0"/>
                    </a:p>
                  </a:txBody>
                  <a:tcPr marL="75862" marR="75862" marT="37930" marB="379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Товар, услуга</a:t>
                      </a:r>
                      <a:endParaRPr lang="ru-RU" sz="1500" dirty="0"/>
                    </a:p>
                  </a:txBody>
                  <a:tcPr marL="75862" marR="75862" marT="37930" marB="379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Наименование </a:t>
                      </a:r>
                      <a:endParaRPr lang="ru-RU" sz="1500" dirty="0"/>
                    </a:p>
                  </a:txBody>
                  <a:tcPr marL="75862" marR="75862" marT="37930" marB="379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Кол-во</a:t>
                      </a:r>
                      <a:endParaRPr lang="ru-RU" sz="1500" dirty="0"/>
                    </a:p>
                  </a:txBody>
                  <a:tcPr marL="75862" marR="75862" marT="37930" marB="379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Цена за ед.,</a:t>
                      </a:r>
                    </a:p>
                    <a:p>
                      <a:pPr algn="ctr"/>
                      <a:r>
                        <a:rPr lang="ru-RU" sz="1500" dirty="0" smtClean="0"/>
                        <a:t>руб.</a:t>
                      </a:r>
                      <a:endParaRPr lang="ru-RU" sz="1500" dirty="0"/>
                    </a:p>
                  </a:txBody>
                  <a:tcPr marL="75862" marR="75862" marT="37930" marB="379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Сумма, руб.</a:t>
                      </a:r>
                      <a:endParaRPr lang="ru-RU" sz="1500" dirty="0"/>
                    </a:p>
                  </a:txBody>
                  <a:tcPr marL="75862" marR="75862" marT="37930" marB="3793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2123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1</a:t>
                      </a:r>
                      <a:endParaRPr lang="ru-RU" sz="1500" dirty="0"/>
                    </a:p>
                  </a:txBody>
                  <a:tcPr marL="75862" marR="75862" marT="37930" marB="3793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Мебель</a:t>
                      </a:r>
                    </a:p>
                  </a:txBody>
                  <a:tcPr marL="75862" marR="75862" marT="37930" marB="3793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Стулья</a:t>
                      </a:r>
                    </a:p>
                    <a:p>
                      <a:r>
                        <a:rPr lang="ru-RU" sz="1500" dirty="0" smtClean="0"/>
                        <a:t>Диван</a:t>
                      </a:r>
                    </a:p>
                    <a:p>
                      <a:r>
                        <a:rPr lang="ru-RU" sz="1500" dirty="0" smtClean="0"/>
                        <a:t>Стол</a:t>
                      </a:r>
                    </a:p>
                    <a:p>
                      <a:r>
                        <a:rPr lang="ru-RU" sz="1500" dirty="0" smtClean="0"/>
                        <a:t>Книжная</a:t>
                      </a:r>
                      <a:r>
                        <a:rPr lang="ru-RU" sz="1500" baseline="0" dirty="0" smtClean="0"/>
                        <a:t> полка</a:t>
                      </a:r>
                      <a:endParaRPr lang="ru-RU" sz="1500" dirty="0"/>
                    </a:p>
                  </a:txBody>
                  <a:tcPr marL="75862" marR="75862" marT="37930" marB="3793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10</a:t>
                      </a:r>
                    </a:p>
                    <a:p>
                      <a:r>
                        <a:rPr lang="ru-RU" sz="1500" dirty="0" smtClean="0"/>
                        <a:t>1</a:t>
                      </a:r>
                    </a:p>
                    <a:p>
                      <a:r>
                        <a:rPr lang="ru-RU" sz="1500" dirty="0" smtClean="0"/>
                        <a:t>5</a:t>
                      </a:r>
                    </a:p>
                    <a:p>
                      <a:r>
                        <a:rPr lang="ru-RU" sz="1500" dirty="0" smtClean="0"/>
                        <a:t>5</a:t>
                      </a:r>
                    </a:p>
                  </a:txBody>
                  <a:tcPr marL="75862" marR="75862" marT="37930" marB="3793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800</a:t>
                      </a:r>
                    </a:p>
                    <a:p>
                      <a:r>
                        <a:rPr lang="ru-RU" sz="1500" dirty="0" smtClean="0"/>
                        <a:t>5 000</a:t>
                      </a:r>
                    </a:p>
                    <a:p>
                      <a:r>
                        <a:rPr lang="ru-RU" sz="1500" dirty="0" smtClean="0"/>
                        <a:t>1 600</a:t>
                      </a:r>
                    </a:p>
                    <a:p>
                      <a:r>
                        <a:rPr lang="ru-RU" sz="1500" dirty="0" smtClean="0"/>
                        <a:t>2</a:t>
                      </a:r>
                      <a:r>
                        <a:rPr lang="ru-RU" sz="1500" baseline="0" dirty="0" smtClean="0"/>
                        <a:t> 500</a:t>
                      </a:r>
                      <a:endParaRPr lang="ru-RU" sz="1500" dirty="0"/>
                    </a:p>
                  </a:txBody>
                  <a:tcPr marL="75862" marR="75862" marT="37930" marB="3793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8 000</a:t>
                      </a:r>
                    </a:p>
                    <a:p>
                      <a:r>
                        <a:rPr lang="ru-RU" sz="1500" dirty="0" smtClean="0"/>
                        <a:t>5 000</a:t>
                      </a:r>
                    </a:p>
                    <a:p>
                      <a:r>
                        <a:rPr lang="ru-RU" sz="1500" dirty="0" smtClean="0"/>
                        <a:t>8</a:t>
                      </a:r>
                      <a:r>
                        <a:rPr lang="ru-RU" sz="1500" baseline="0" dirty="0" smtClean="0"/>
                        <a:t> </a:t>
                      </a:r>
                      <a:r>
                        <a:rPr lang="ru-RU" sz="1500" dirty="0" smtClean="0"/>
                        <a:t>000</a:t>
                      </a:r>
                    </a:p>
                    <a:p>
                      <a:r>
                        <a:rPr lang="ru-RU" sz="1500" dirty="0" smtClean="0"/>
                        <a:t>12 500</a:t>
                      </a:r>
                      <a:endParaRPr lang="ru-RU" sz="1500" dirty="0"/>
                    </a:p>
                  </a:txBody>
                  <a:tcPr marL="75862" marR="75862" marT="37930" marB="3793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485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2</a:t>
                      </a:r>
                      <a:endParaRPr lang="ru-RU" sz="1500" dirty="0"/>
                    </a:p>
                  </a:txBody>
                  <a:tcPr marL="75862" marR="75862" marT="37930" marB="37930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Предметы</a:t>
                      </a:r>
                      <a:r>
                        <a:rPr lang="ru-RU" sz="1500" baseline="0" dirty="0" smtClean="0"/>
                        <a:t> быта</a:t>
                      </a:r>
                      <a:endParaRPr lang="ru-RU" sz="1500" dirty="0"/>
                    </a:p>
                  </a:txBody>
                  <a:tcPr marL="75862" marR="75862" marT="37930" marB="3793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Камера хранения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Вешалка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Урна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Зеркало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Кулер</a:t>
                      </a:r>
                      <a:r>
                        <a:rPr lang="ru-RU" sz="1500" baseline="0" dirty="0" smtClean="0"/>
                        <a:t> </a:t>
                      </a:r>
                      <a:endParaRPr lang="ru-RU" sz="1500" dirty="0" smtClean="0"/>
                    </a:p>
                  </a:txBody>
                  <a:tcPr marL="75862" marR="75862" marT="37930" marB="3793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1</a:t>
                      </a:r>
                    </a:p>
                    <a:p>
                      <a:r>
                        <a:rPr lang="ru-RU" sz="1500" dirty="0" smtClean="0"/>
                        <a:t>1</a:t>
                      </a:r>
                    </a:p>
                    <a:p>
                      <a:r>
                        <a:rPr lang="ru-RU" sz="1500" dirty="0" smtClean="0"/>
                        <a:t>1</a:t>
                      </a:r>
                    </a:p>
                    <a:p>
                      <a:r>
                        <a:rPr lang="ru-RU" sz="1500" dirty="0" smtClean="0"/>
                        <a:t>1</a:t>
                      </a:r>
                    </a:p>
                    <a:p>
                      <a:r>
                        <a:rPr lang="ru-RU" sz="1500" dirty="0" smtClean="0"/>
                        <a:t>1</a:t>
                      </a:r>
                      <a:endParaRPr lang="ru-RU" sz="1500" dirty="0"/>
                    </a:p>
                  </a:txBody>
                  <a:tcPr marL="75862" marR="75862" marT="37930" marB="3793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17 000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1 400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300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500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7 000</a:t>
                      </a:r>
                    </a:p>
                  </a:txBody>
                  <a:tcPr marL="75862" marR="75862" marT="37930" marB="3793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17 000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1 400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300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500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7 000</a:t>
                      </a:r>
                    </a:p>
                  </a:txBody>
                  <a:tcPr marL="75862" marR="75862" marT="37930" marB="3793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0613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marL="75862" marR="75862" marT="37930" marB="3793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Демонстрационное оборудование</a:t>
                      </a:r>
                      <a:endParaRPr lang="ru-RU" sz="1500" dirty="0"/>
                    </a:p>
                  </a:txBody>
                  <a:tcPr marL="75862" marR="75862" marT="37930" marB="3793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Меловая доска</a:t>
                      </a:r>
                    </a:p>
                    <a:p>
                      <a:r>
                        <a:rPr lang="ru-RU" sz="1500" dirty="0" smtClean="0"/>
                        <a:t>Информационная доска</a:t>
                      </a:r>
                      <a:endParaRPr lang="ru-RU" sz="1500" dirty="0"/>
                    </a:p>
                  </a:txBody>
                  <a:tcPr marL="75862" marR="75862" marT="37930" marB="3793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1</a:t>
                      </a:r>
                    </a:p>
                    <a:p>
                      <a:r>
                        <a:rPr lang="ru-RU" sz="1500" dirty="0" smtClean="0"/>
                        <a:t>1</a:t>
                      </a:r>
                      <a:endParaRPr lang="ru-RU" sz="1500" dirty="0"/>
                    </a:p>
                  </a:txBody>
                  <a:tcPr marL="75862" marR="75862" marT="37930" marB="3793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1 500 </a:t>
                      </a:r>
                      <a:br>
                        <a:rPr lang="ru-RU" sz="1500" dirty="0" smtClean="0"/>
                      </a:br>
                      <a:r>
                        <a:rPr lang="ru-RU" sz="1500" dirty="0" smtClean="0"/>
                        <a:t>1</a:t>
                      </a:r>
                      <a:r>
                        <a:rPr lang="ru-RU" sz="1500" baseline="0" dirty="0" smtClean="0"/>
                        <a:t> 500</a:t>
                      </a:r>
                      <a:endParaRPr lang="ru-RU" sz="1500" dirty="0"/>
                    </a:p>
                  </a:txBody>
                  <a:tcPr marL="75862" marR="75862" marT="37930" marB="3793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1 500</a:t>
                      </a:r>
                    </a:p>
                    <a:p>
                      <a:r>
                        <a:rPr lang="ru-RU" sz="1500" dirty="0" smtClean="0"/>
                        <a:t>1 500</a:t>
                      </a:r>
                    </a:p>
                  </a:txBody>
                  <a:tcPr marL="75862" marR="75862" marT="37930" marB="3793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4485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marL="75862" marR="75862" marT="37930" marB="3793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ПК</a:t>
                      </a:r>
                      <a:endParaRPr lang="ru-RU" sz="1500" dirty="0"/>
                    </a:p>
                  </a:txBody>
                  <a:tcPr marL="75862" marR="75862" marT="37930" marB="3793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Ноутбук</a:t>
                      </a:r>
                      <a:endParaRPr lang="ru-RU" sz="1500" dirty="0"/>
                    </a:p>
                  </a:txBody>
                  <a:tcPr marL="75862" marR="75862" marT="37930" marB="3793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2</a:t>
                      </a:r>
                      <a:endParaRPr lang="ru-RU" sz="1500" dirty="0"/>
                    </a:p>
                  </a:txBody>
                  <a:tcPr marL="75862" marR="75862" marT="37930" marB="3793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27</a:t>
                      </a:r>
                      <a:r>
                        <a:rPr lang="ru-RU" sz="1500" baseline="0" dirty="0" smtClean="0"/>
                        <a:t> 000</a:t>
                      </a:r>
                      <a:endParaRPr lang="ru-RU" sz="1500" dirty="0"/>
                    </a:p>
                  </a:txBody>
                  <a:tcPr marL="75862" marR="75862" marT="37930" marB="3793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54 000</a:t>
                      </a:r>
                    </a:p>
                  </a:txBody>
                  <a:tcPr marL="75862" marR="75862" marT="37930" marB="3793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0613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marL="75862" marR="75862" marT="37930" marB="3793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Канцелярские товары</a:t>
                      </a:r>
                      <a:endParaRPr lang="ru-RU" sz="1500" dirty="0"/>
                    </a:p>
                  </a:txBody>
                  <a:tcPr marL="75862" marR="75862" marT="37930" marB="3793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Письменные</a:t>
                      </a:r>
                      <a:r>
                        <a:rPr lang="ru-RU" sz="1500" baseline="0" dirty="0" smtClean="0"/>
                        <a:t> принадлежности</a:t>
                      </a:r>
                      <a:endParaRPr lang="ru-RU" sz="1500" dirty="0"/>
                    </a:p>
                  </a:txBody>
                  <a:tcPr marL="75862" marR="75862" marT="37930" marB="3793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</a:t>
                      </a:r>
                      <a:endParaRPr lang="ru-RU" sz="1500" dirty="0"/>
                    </a:p>
                  </a:txBody>
                  <a:tcPr marL="75862" marR="75862" marT="37930" marB="3793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K</a:t>
                      </a:r>
                      <a:endParaRPr lang="ru-RU" sz="1500" dirty="0"/>
                    </a:p>
                  </a:txBody>
                  <a:tcPr marL="75862" marR="75862" marT="37930" marB="3793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N*K</a:t>
                      </a:r>
                      <a:r>
                        <a:rPr lang="ru-RU" sz="1500" dirty="0" smtClean="0"/>
                        <a:t>≈5 000</a:t>
                      </a:r>
                    </a:p>
                  </a:txBody>
                  <a:tcPr marL="75862" marR="75862" marT="37930" marB="3793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50613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marL="75862" marR="75862" marT="37930" marB="3793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Прочие расходы</a:t>
                      </a:r>
                      <a:endParaRPr lang="ru-RU" sz="1500" dirty="0"/>
                    </a:p>
                  </a:txBody>
                  <a:tcPr marL="75862" marR="75862" marT="37930" marB="37930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5862" marR="75862" marT="37930" marB="3793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X</a:t>
                      </a:r>
                      <a:endParaRPr lang="ru-RU" sz="1500" dirty="0"/>
                    </a:p>
                  </a:txBody>
                  <a:tcPr marL="75862" marR="75862" marT="37930" marB="3793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Y</a:t>
                      </a:r>
                      <a:endParaRPr lang="ru-RU" sz="1500" dirty="0"/>
                    </a:p>
                  </a:txBody>
                  <a:tcPr marL="75862" marR="75862" marT="37930" marB="379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X*Y</a:t>
                      </a:r>
                      <a:r>
                        <a:rPr lang="ru-RU" sz="1500" dirty="0" smtClean="0"/>
                        <a:t>≈</a:t>
                      </a:r>
                      <a:r>
                        <a:rPr lang="en-US" sz="1500" dirty="0" smtClean="0"/>
                        <a:t>8 3</a:t>
                      </a:r>
                      <a:r>
                        <a:rPr lang="ru-RU" sz="1500" dirty="0" smtClean="0"/>
                        <a:t>00</a:t>
                      </a:r>
                    </a:p>
                    <a:p>
                      <a:endParaRPr lang="ru-RU" sz="1500" dirty="0" smtClean="0"/>
                    </a:p>
                  </a:txBody>
                  <a:tcPr marL="75862" marR="75862" marT="37930" marB="3793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169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71335" y="365453"/>
            <a:ext cx="25490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Персонал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518983"/>
              </p:ext>
            </p:extLst>
          </p:nvPr>
        </p:nvGraphicFramePr>
        <p:xfrm>
          <a:off x="414068" y="1134894"/>
          <a:ext cx="11309230" cy="51230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424839">
                  <a:extLst>
                    <a:ext uri="{9D8B030D-6E8A-4147-A177-3AD203B41FA5}">
                      <a16:colId xmlns:a16="http://schemas.microsoft.com/office/drawing/2014/main" xmlns="" val="3859890700"/>
                    </a:ext>
                  </a:extLst>
                </a:gridCol>
                <a:gridCol w="7884391">
                  <a:extLst>
                    <a:ext uri="{9D8B030D-6E8A-4147-A177-3AD203B41FA5}">
                      <a16:colId xmlns:a16="http://schemas.microsoft.com/office/drawing/2014/main" xmlns="" val="557279332"/>
                    </a:ext>
                  </a:extLst>
                </a:gridCol>
              </a:tblGrid>
              <a:tr h="761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Глебова Ксения</a:t>
                      </a:r>
                      <a:endParaRPr lang="ru-RU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Организационное</a:t>
                      </a:r>
                      <a:r>
                        <a:rPr lang="ru-RU" sz="29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руководство</a:t>
                      </a:r>
                      <a:endParaRPr lang="ru-RU" sz="2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40798118"/>
                  </a:ext>
                </a:extLst>
              </a:tr>
              <a:tr h="786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Булгакова Анастасия</a:t>
                      </a:r>
                      <a:endParaRPr lang="ru-RU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>
                          <a:effectLst/>
                        </a:rPr>
                        <a:t>Ответственная </a:t>
                      </a:r>
                      <a:r>
                        <a:rPr lang="ru-RU" sz="2900" dirty="0" smtClean="0">
                          <a:effectLst/>
                        </a:rPr>
                        <a:t>за</a:t>
                      </a:r>
                      <a:r>
                        <a:rPr lang="ru-RU" sz="2900" baseline="0" dirty="0" smtClean="0">
                          <a:effectLst/>
                        </a:rPr>
                        <a:t> обслуживание оборудования</a:t>
                      </a:r>
                      <a:endParaRPr lang="ru-RU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/>
                </a:tc>
                <a:extLst>
                  <a:ext uri="{0D108BD9-81ED-4DB2-BD59-A6C34878D82A}">
                    <a16:rowId xmlns:a16="http://schemas.microsoft.com/office/drawing/2014/main" xmlns="" val="3366124016"/>
                  </a:ext>
                </a:extLst>
              </a:tr>
              <a:tr h="762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Кудайнетова</a:t>
                      </a:r>
                      <a:r>
                        <a:rPr lang="ru-RU" sz="2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Динара</a:t>
                      </a:r>
                      <a:endParaRPr lang="ru-RU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 smtClean="0">
                          <a:effectLst/>
                        </a:rPr>
                        <a:t>Ответственная за</a:t>
                      </a:r>
                      <a:r>
                        <a:rPr lang="ru-RU" sz="2900" baseline="0" dirty="0" smtClean="0">
                          <a:effectLst/>
                        </a:rPr>
                        <a:t> обратную связь с клиентами</a:t>
                      </a:r>
                      <a:endParaRPr lang="ru-RU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/>
                </a:tc>
                <a:extLst>
                  <a:ext uri="{0D108BD9-81ED-4DB2-BD59-A6C34878D82A}">
                    <a16:rowId xmlns:a16="http://schemas.microsoft.com/office/drawing/2014/main" xmlns="" val="1022599674"/>
                  </a:ext>
                </a:extLst>
              </a:tr>
              <a:tr h="762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Курмалиева</a:t>
                      </a:r>
                      <a:r>
                        <a:rPr lang="ru-RU" sz="2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9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Нурсана</a:t>
                      </a:r>
                      <a:endParaRPr lang="ru-RU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 smtClean="0">
                          <a:effectLst/>
                        </a:rPr>
                        <a:t>Ответственная </a:t>
                      </a:r>
                      <a:r>
                        <a:rPr lang="ru-RU" sz="2900" dirty="0">
                          <a:effectLst/>
                        </a:rPr>
                        <a:t>за работу со </a:t>
                      </a:r>
                      <a:r>
                        <a:rPr lang="ru-RU" sz="2900" dirty="0" smtClean="0">
                          <a:effectLst/>
                        </a:rPr>
                        <a:t>СМИ и социальными сетями</a:t>
                      </a:r>
                      <a:endParaRPr lang="ru-RU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/>
                </a:tc>
                <a:extLst>
                  <a:ext uri="{0D108BD9-81ED-4DB2-BD59-A6C34878D82A}">
                    <a16:rowId xmlns:a16="http://schemas.microsoft.com/office/drawing/2014/main" xmlns="" val="1161955091"/>
                  </a:ext>
                </a:extLst>
              </a:tr>
              <a:tr h="762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Ешева</a:t>
                      </a:r>
                      <a:r>
                        <a:rPr lang="ru-RU" sz="2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Джанет</a:t>
                      </a:r>
                      <a:endParaRPr lang="ru-RU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 smtClean="0">
                          <a:effectLst/>
                        </a:rPr>
                        <a:t>Ответственная </a:t>
                      </a:r>
                      <a:r>
                        <a:rPr lang="ru-RU" sz="2900" b="0" dirty="0" smtClean="0">
                          <a:solidFill>
                            <a:schemeClr val="tx1"/>
                          </a:solidFill>
                          <a:effectLst/>
                        </a:rPr>
                        <a:t>за работу с партнерами</a:t>
                      </a:r>
                      <a:endParaRPr lang="ru-RU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/>
                </a:tc>
                <a:extLst>
                  <a:ext uri="{0D108BD9-81ED-4DB2-BD59-A6C34878D82A}">
                    <a16:rowId xmlns:a16="http://schemas.microsoft.com/office/drawing/2014/main" xmlns="" val="1243448591"/>
                  </a:ext>
                </a:extLst>
              </a:tr>
              <a:tr h="762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Ларионова Мария</a:t>
                      </a:r>
                      <a:endParaRPr lang="ru-RU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900" dirty="0" smtClean="0">
                          <a:effectLst/>
                        </a:rPr>
                        <a:t>Ответственная </a:t>
                      </a:r>
                      <a:r>
                        <a:rPr lang="ru-RU" sz="2900" dirty="0">
                          <a:effectLst/>
                        </a:rPr>
                        <a:t>за документооборот </a:t>
                      </a:r>
                      <a:endParaRPr lang="ru-RU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3" marR="61693" marT="0" marB="0"/>
                </a:tc>
                <a:extLst>
                  <a:ext uri="{0D108BD9-81ED-4DB2-BD59-A6C34878D82A}">
                    <a16:rowId xmlns:a16="http://schemas.microsoft.com/office/drawing/2014/main" xmlns="" val="2183312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365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35708" y="365453"/>
            <a:ext cx="649969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Партнеры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6767" y="1596804"/>
            <a:ext cx="86916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800" dirty="0" smtClean="0"/>
              <a:t>Адыгейский государственный университет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Первичная профсоюзная организация студентов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Российский союз молодежи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1545220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base.com-784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565</TotalTime>
  <Words>704</Words>
  <Application>Microsoft Office PowerPoint</Application>
  <PresentationFormat>Произвольный</PresentationFormat>
  <Paragraphs>177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Times New Roman</vt:lpstr>
      <vt:lpstr>Calibri Light</vt:lpstr>
      <vt:lpstr>hAndy</vt:lpstr>
      <vt:lpstr>Calibri</vt:lpstr>
      <vt:lpstr>powerpointbase.com-784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Заур Хачецуков</dc:creator>
  <cp:lastModifiedBy>Andrei</cp:lastModifiedBy>
  <cp:revision>43</cp:revision>
  <dcterms:created xsi:type="dcterms:W3CDTF">2018-12-26T13:19:30Z</dcterms:created>
  <dcterms:modified xsi:type="dcterms:W3CDTF">2019-01-12T11:08:43Z</dcterms:modified>
</cp:coreProperties>
</file>